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171616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13389" y="2138717"/>
            <a:ext cx="9461220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0978" y="3141081"/>
            <a:ext cx="17346043" cy="6340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171616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hyperlink" Target="https://en.wikipedia.org/wiki/Stack_Overflow" TargetMode="External"/><Relationship Id="rId5" Type="http://schemas.openxmlformats.org/officeDocument/2006/relationships/hyperlink" Target="https://en.wikipedia.org/wiki/Code_folding" TargetMode="External"/><Relationship Id="rId6" Type="http://schemas.openxmlformats.org/officeDocument/2006/relationships/hyperlink" Target="https://en.wikipedia.org/wiki/Source-code_editor" TargetMode="External"/><Relationship Id="rId7" Type="http://schemas.openxmlformats.org/officeDocument/2006/relationships/hyperlink" Target="https://en.wikipedia.org/wiki/Microsoft" TargetMode="External"/><Relationship Id="rId8" Type="http://schemas.openxmlformats.org/officeDocument/2006/relationships/hyperlink" Target="https://en.wikipedia.org/wiki/Windows" TargetMode="External"/><Relationship Id="rId9" Type="http://schemas.openxmlformats.org/officeDocument/2006/relationships/hyperlink" Target="https://en.wikipedia.org/wiki/Linux" TargetMode="External"/><Relationship Id="rId10" Type="http://schemas.openxmlformats.org/officeDocument/2006/relationships/hyperlink" Target="https://en.wikipedia.org/wiki/MacOS" TargetMode="External"/><Relationship Id="rId11" Type="http://schemas.openxmlformats.org/officeDocument/2006/relationships/hyperlink" Target="https://en.wikipedia.org/wiki/Intelligent_code_completion" TargetMode="External"/><Relationship Id="rId12" Type="http://schemas.openxmlformats.org/officeDocument/2006/relationships/hyperlink" Target="https://en.wikipedia.org/wiki/Snippet_(programming)" TargetMode="External"/><Relationship Id="rId13" Type="http://schemas.openxmlformats.org/officeDocument/2006/relationships/hyperlink" Target="https://en.wikipedia.org/wiki/Code_refactoring" TargetMode="External"/><Relationship Id="rId14" Type="http://schemas.openxmlformats.org/officeDocument/2006/relationships/hyperlink" Target="https://en.wikipedia.org/wiki/Git" TargetMode="External"/><Relationship Id="rId15" Type="http://schemas.openxmlformats.org/officeDocument/2006/relationships/hyperlink" Target="https://en.wikipedia.org/wiki/Theme_(computing)" TargetMode="External"/><Relationship Id="rId16" Type="http://schemas.openxmlformats.org/officeDocument/2006/relationships/hyperlink" Target="https://en.wikipedia.org/wiki/Keyboard_shortcut" TargetMode="External"/><Relationship Id="rId17" Type="http://schemas.openxmlformats.org/officeDocument/2006/relationships/hyperlink" Target="https://en.wikipedia.org/wiki/Plug-in_(computing)" TargetMode="Externa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hyperlink" Target="https://www.themoviedb.org/settings/api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8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898657" y="3089077"/>
              <a:ext cx="14389735" cy="4105275"/>
            </a:xfrm>
            <a:custGeom>
              <a:avLst/>
              <a:gdLst/>
              <a:ahLst/>
              <a:cxnLst/>
              <a:rect l="l" t="t" r="r" b="b"/>
              <a:pathLst>
                <a:path w="14389735" h="4105275">
                  <a:moveTo>
                    <a:pt x="0" y="0"/>
                  </a:moveTo>
                  <a:lnTo>
                    <a:pt x="14389342" y="0"/>
                  </a:lnTo>
                  <a:lnTo>
                    <a:pt x="14389342" y="4105274"/>
                  </a:lnTo>
                  <a:lnTo>
                    <a:pt x="0" y="4105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52E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27540"/>
              <a:ext cx="1943099" cy="8000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57446" y="3027247"/>
            <a:ext cx="6242685" cy="3402329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100"/>
              </a:spcBef>
            </a:pPr>
            <a:r>
              <a:rPr dirty="0" sz="9500" spc="390">
                <a:solidFill>
                  <a:srgbClr val="F5A329"/>
                </a:solidFill>
              </a:rPr>
              <a:t>H</a:t>
            </a:r>
            <a:r>
              <a:rPr dirty="0" sz="9500" spc="535">
                <a:solidFill>
                  <a:srgbClr val="F5A329"/>
                </a:solidFill>
              </a:rPr>
              <a:t>E</a:t>
            </a:r>
            <a:r>
              <a:rPr dirty="0" sz="9500" spc="960">
                <a:solidFill>
                  <a:srgbClr val="F5A329"/>
                </a:solidFill>
              </a:rPr>
              <a:t>A</a:t>
            </a:r>
            <a:r>
              <a:rPr dirty="0" sz="9500" spc="860">
                <a:solidFill>
                  <a:srgbClr val="F5A329"/>
                </a:solidFill>
              </a:rPr>
              <a:t>V</a:t>
            </a:r>
            <a:r>
              <a:rPr dirty="0" sz="9500" spc="535">
                <a:solidFill>
                  <a:srgbClr val="F5A329"/>
                </a:solidFill>
              </a:rPr>
              <a:t>E</a:t>
            </a:r>
            <a:r>
              <a:rPr dirty="0" sz="9500" spc="330">
                <a:solidFill>
                  <a:srgbClr val="F5A329"/>
                </a:solidFill>
              </a:rPr>
              <a:t>N</a:t>
            </a:r>
            <a:r>
              <a:rPr dirty="0" sz="9500" spc="80">
                <a:solidFill>
                  <a:srgbClr val="F5A329"/>
                </a:solidFill>
              </a:rPr>
              <a:t>S  </a:t>
            </a:r>
            <a:r>
              <a:rPr dirty="0" sz="9500" spc="260">
                <a:solidFill>
                  <a:srgbClr val="F5A329"/>
                </a:solidFill>
              </a:rPr>
              <a:t>MOVIE</a:t>
            </a:r>
            <a:endParaRPr sz="9500"/>
          </a:p>
        </p:txBody>
      </p:sp>
      <p:sp>
        <p:nvSpPr>
          <p:cNvPr id="7" name="object 7"/>
          <p:cNvSpPr txBox="1"/>
          <p:nvPr/>
        </p:nvSpPr>
        <p:spPr>
          <a:xfrm>
            <a:off x="5257446" y="6708171"/>
            <a:ext cx="71329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590550" algn="l"/>
                <a:tab pos="918844" algn="l"/>
                <a:tab pos="1142365" algn="l"/>
                <a:tab pos="1421130" algn="l"/>
                <a:tab pos="1725295" algn="l"/>
                <a:tab pos="2026285" algn="l"/>
                <a:tab pos="2330450" algn="l"/>
                <a:tab pos="2616835" algn="l"/>
                <a:tab pos="2840355" algn="l"/>
                <a:tab pos="3172460" algn="l"/>
                <a:tab pos="3717925" algn="l"/>
                <a:tab pos="4004310" algn="l"/>
                <a:tab pos="4336415" algn="l"/>
                <a:tab pos="4615180" algn="l"/>
                <a:tab pos="4838065" algn="l"/>
                <a:tab pos="5164455" algn="l"/>
                <a:tab pos="5492750" algn="l"/>
                <a:tab pos="5779135" algn="l"/>
                <a:tab pos="6066155" algn="l"/>
                <a:tab pos="6397625" algn="l"/>
                <a:tab pos="6621145" algn="l"/>
                <a:tab pos="6953250" algn="l"/>
              </a:tabLst>
            </a:pP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1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 spc="11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800" spc="-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0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10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800" spc="3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0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800" spc="10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1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 spc="11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0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43735" y="6708171"/>
            <a:ext cx="2921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9085" algn="l"/>
                <a:tab pos="631190" algn="l"/>
                <a:tab pos="935355" algn="l"/>
                <a:tab pos="1263650" algn="l"/>
                <a:tab pos="1567815" algn="l"/>
                <a:tab pos="1899920" algn="l"/>
                <a:tab pos="2186305" algn="l"/>
                <a:tab pos="2409190" algn="l"/>
                <a:tab pos="2741295" algn="l"/>
              </a:tabLst>
            </a:pP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800" spc="-1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800" spc="5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1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1800" spc="11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800" spc="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800" spc="-6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800" spc="-17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800" spc="155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1800" spc="10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endParaRPr sz="1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206" y="3"/>
            <a:ext cx="7991474" cy="10210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0702" y="1445622"/>
            <a:ext cx="3340100" cy="29444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8250" spc="345"/>
              <a:t>H</a:t>
            </a:r>
            <a:r>
              <a:rPr dirty="0" sz="8250" spc="405"/>
              <a:t>o</a:t>
            </a:r>
            <a:r>
              <a:rPr dirty="0" sz="8250" spc="760"/>
              <a:t>m</a:t>
            </a:r>
            <a:r>
              <a:rPr dirty="0" sz="8250" spc="265"/>
              <a:t>e  </a:t>
            </a:r>
            <a:r>
              <a:rPr dirty="0" sz="8250" spc="480"/>
              <a:t>Page</a:t>
            </a:r>
            <a:endParaRPr sz="82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349" y="4994781"/>
            <a:ext cx="152400" cy="1523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89719" y="4696960"/>
            <a:ext cx="6985634" cy="482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875">
              <a:lnSpc>
                <a:spcPct val="115799"/>
              </a:lnSpc>
              <a:spcBef>
                <a:spcPts val="100"/>
              </a:spcBef>
            </a:pPr>
            <a:r>
              <a:rPr dirty="0" sz="3400" spc="60">
                <a:latin typeface="Lucida Sans Unicode"/>
                <a:cs typeface="Lucida Sans Unicode"/>
              </a:rPr>
              <a:t>H</a:t>
            </a:r>
            <a:r>
              <a:rPr dirty="0" sz="3400" spc="5">
                <a:latin typeface="Lucida Sans Unicode"/>
                <a:cs typeface="Lucida Sans Unicode"/>
              </a:rPr>
              <a:t>o</a:t>
            </a:r>
            <a:r>
              <a:rPr dirty="0" sz="3400" spc="-60">
                <a:latin typeface="Lucida Sans Unicode"/>
                <a:cs typeface="Lucida Sans Unicode"/>
              </a:rPr>
              <a:t>m</a:t>
            </a:r>
            <a:r>
              <a:rPr dirty="0" sz="3400" spc="55">
                <a:latin typeface="Lucida Sans Unicode"/>
                <a:cs typeface="Lucida Sans Unicode"/>
              </a:rPr>
              <a:t>e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35">
                <a:latin typeface="Lucida Sans Unicode"/>
                <a:cs typeface="Lucida Sans Unicode"/>
              </a:rPr>
              <a:t>p</a:t>
            </a:r>
            <a:r>
              <a:rPr dirty="0" sz="3400" spc="10">
                <a:latin typeface="Lucida Sans Unicode"/>
                <a:cs typeface="Lucida Sans Unicode"/>
              </a:rPr>
              <a:t>a</a:t>
            </a:r>
            <a:r>
              <a:rPr dirty="0" sz="3400" spc="-250">
                <a:latin typeface="Lucida Sans Unicode"/>
                <a:cs typeface="Lucida Sans Unicode"/>
              </a:rPr>
              <a:t>g</a:t>
            </a:r>
            <a:r>
              <a:rPr dirty="0" sz="3400" spc="55">
                <a:latin typeface="Lucida Sans Unicode"/>
                <a:cs typeface="Lucida Sans Unicode"/>
              </a:rPr>
              <a:t>e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-75">
                <a:latin typeface="Lucida Sans Unicode"/>
                <a:cs typeface="Lucida Sans Unicode"/>
              </a:rPr>
              <a:t>i</a:t>
            </a:r>
            <a:r>
              <a:rPr dirty="0" sz="3400" spc="-40">
                <a:latin typeface="Lucida Sans Unicode"/>
                <a:cs typeface="Lucida Sans Unicode"/>
              </a:rPr>
              <a:t>s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114">
                <a:latin typeface="Lucida Sans Unicode"/>
                <a:cs typeface="Lucida Sans Unicode"/>
              </a:rPr>
              <a:t>t</a:t>
            </a:r>
            <a:r>
              <a:rPr dirty="0" sz="3400" spc="-10">
                <a:latin typeface="Lucida Sans Unicode"/>
                <a:cs typeface="Lucida Sans Unicode"/>
              </a:rPr>
              <a:t>h</a:t>
            </a:r>
            <a:r>
              <a:rPr dirty="0" sz="3400" spc="55">
                <a:latin typeface="Lucida Sans Unicode"/>
                <a:cs typeface="Lucida Sans Unicode"/>
              </a:rPr>
              <a:t>e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45">
                <a:latin typeface="Lucida Sans Unicode"/>
                <a:cs typeface="Lucida Sans Unicode"/>
              </a:rPr>
              <a:t>f</a:t>
            </a:r>
            <a:r>
              <a:rPr dirty="0" sz="3400" spc="-75">
                <a:latin typeface="Lucida Sans Unicode"/>
                <a:cs typeface="Lucida Sans Unicode"/>
              </a:rPr>
              <a:t>i</a:t>
            </a:r>
            <a:r>
              <a:rPr dirty="0" sz="3400" spc="15">
                <a:latin typeface="Lucida Sans Unicode"/>
                <a:cs typeface="Lucida Sans Unicode"/>
              </a:rPr>
              <a:t>r</a:t>
            </a:r>
            <a:r>
              <a:rPr dirty="0" sz="3400" spc="-45">
                <a:latin typeface="Lucida Sans Unicode"/>
                <a:cs typeface="Lucida Sans Unicode"/>
              </a:rPr>
              <a:t>s</a:t>
            </a:r>
            <a:r>
              <a:rPr dirty="0" sz="3400" spc="120">
                <a:latin typeface="Lucida Sans Unicode"/>
                <a:cs typeface="Lucida Sans Unicode"/>
              </a:rPr>
              <a:t>t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114">
                <a:latin typeface="Lucida Sans Unicode"/>
                <a:cs typeface="Lucida Sans Unicode"/>
              </a:rPr>
              <a:t>t</a:t>
            </a:r>
            <a:r>
              <a:rPr dirty="0" sz="3400" spc="-10">
                <a:latin typeface="Lucida Sans Unicode"/>
                <a:cs typeface="Lucida Sans Unicode"/>
              </a:rPr>
              <a:t>h</a:t>
            </a:r>
            <a:r>
              <a:rPr dirty="0" sz="3400" spc="-75">
                <a:latin typeface="Lucida Sans Unicode"/>
                <a:cs typeface="Lucida Sans Unicode"/>
              </a:rPr>
              <a:t>i</a:t>
            </a:r>
            <a:r>
              <a:rPr dirty="0" sz="3400" spc="-10">
                <a:latin typeface="Lucida Sans Unicode"/>
                <a:cs typeface="Lucida Sans Unicode"/>
              </a:rPr>
              <a:t>n</a:t>
            </a:r>
            <a:r>
              <a:rPr dirty="0" sz="3400" spc="-165">
                <a:latin typeface="Lucida Sans Unicode"/>
                <a:cs typeface="Lucida Sans Unicode"/>
              </a:rPr>
              <a:t>g  </a:t>
            </a:r>
            <a:r>
              <a:rPr dirty="0" sz="3400" spc="15">
                <a:latin typeface="Lucida Sans Unicode"/>
                <a:cs typeface="Lucida Sans Unicode"/>
              </a:rPr>
              <a:t>customers</a:t>
            </a:r>
            <a:r>
              <a:rPr dirty="0" sz="3400" spc="-254">
                <a:latin typeface="Lucida Sans Unicode"/>
                <a:cs typeface="Lucida Sans Unicode"/>
              </a:rPr>
              <a:t> </a:t>
            </a:r>
            <a:r>
              <a:rPr dirty="0" sz="3400" spc="20">
                <a:latin typeface="Lucida Sans Unicode"/>
                <a:cs typeface="Lucida Sans Unicode"/>
              </a:rPr>
              <a:t>see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20">
                <a:latin typeface="Lucida Sans Unicode"/>
                <a:cs typeface="Lucida Sans Unicode"/>
              </a:rPr>
              <a:t>when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75">
                <a:latin typeface="Lucida Sans Unicode"/>
                <a:cs typeface="Lucida Sans Unicode"/>
              </a:rPr>
              <a:t>they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15">
                <a:latin typeface="Lucida Sans Unicode"/>
                <a:cs typeface="Lucida Sans Unicode"/>
              </a:rPr>
              <a:t>land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on </a:t>
            </a:r>
            <a:r>
              <a:rPr dirty="0" sz="3400" spc="-1060">
                <a:latin typeface="Lucida Sans Unicode"/>
                <a:cs typeface="Lucida Sans Unicode"/>
              </a:rPr>
              <a:t> </a:t>
            </a:r>
            <a:r>
              <a:rPr dirty="0" sz="3400" spc="35">
                <a:latin typeface="Lucida Sans Unicode"/>
                <a:cs typeface="Lucida Sans Unicode"/>
              </a:rPr>
              <a:t>your</a:t>
            </a:r>
            <a:r>
              <a:rPr dirty="0" sz="3400" spc="-254">
                <a:latin typeface="Lucida Sans Unicode"/>
                <a:cs typeface="Lucida Sans Unicode"/>
              </a:rPr>
              <a:t> </a:t>
            </a:r>
            <a:r>
              <a:rPr dirty="0" sz="3400" spc="25">
                <a:latin typeface="Lucida Sans Unicode"/>
                <a:cs typeface="Lucida Sans Unicode"/>
              </a:rPr>
              <a:t>website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50">
                <a:latin typeface="Lucida Sans Unicode"/>
                <a:cs typeface="Lucida Sans Unicode"/>
              </a:rPr>
              <a:t>after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5">
                <a:latin typeface="Lucida Sans Unicode"/>
                <a:cs typeface="Lucida Sans Unicode"/>
              </a:rPr>
              <a:t>authenticating </a:t>
            </a:r>
            <a:r>
              <a:rPr dirty="0" sz="3400" spc="-1060">
                <a:latin typeface="Lucida Sans Unicode"/>
                <a:cs typeface="Lucida Sans Unicode"/>
              </a:rPr>
              <a:t> </a:t>
            </a:r>
            <a:r>
              <a:rPr dirty="0" sz="3400" spc="-10">
                <a:latin typeface="Lucida Sans Unicode"/>
                <a:cs typeface="Lucida Sans Unicode"/>
              </a:rPr>
              <a:t>h</a:t>
            </a:r>
            <a:r>
              <a:rPr dirty="0" sz="3400" spc="-75">
                <a:latin typeface="Lucida Sans Unicode"/>
                <a:cs typeface="Lucida Sans Unicode"/>
              </a:rPr>
              <a:t>i</a:t>
            </a:r>
            <a:r>
              <a:rPr dirty="0" sz="3400" spc="-45">
                <a:latin typeface="Lucida Sans Unicode"/>
                <a:cs typeface="Lucida Sans Unicode"/>
              </a:rPr>
              <a:t>s</a:t>
            </a:r>
            <a:r>
              <a:rPr dirty="0" sz="3400" spc="-475">
                <a:latin typeface="Lucida Sans Unicode"/>
                <a:cs typeface="Lucida Sans Unicode"/>
              </a:rPr>
              <a:t>/</a:t>
            </a:r>
            <a:r>
              <a:rPr dirty="0" sz="3400" spc="-10">
                <a:latin typeface="Lucida Sans Unicode"/>
                <a:cs typeface="Lucida Sans Unicode"/>
              </a:rPr>
              <a:t>h</a:t>
            </a:r>
            <a:r>
              <a:rPr dirty="0" sz="3400" spc="50">
                <a:latin typeface="Lucida Sans Unicode"/>
                <a:cs typeface="Lucida Sans Unicode"/>
              </a:rPr>
              <a:t>e</a:t>
            </a:r>
            <a:r>
              <a:rPr dirty="0" sz="3400" spc="20">
                <a:latin typeface="Lucida Sans Unicode"/>
                <a:cs typeface="Lucida Sans Unicode"/>
              </a:rPr>
              <a:t>r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140">
                <a:latin typeface="Lucida Sans Unicode"/>
                <a:cs typeface="Lucida Sans Unicode"/>
              </a:rPr>
              <a:t>c</a:t>
            </a:r>
            <a:r>
              <a:rPr dirty="0" sz="3400" spc="15">
                <a:latin typeface="Lucida Sans Unicode"/>
                <a:cs typeface="Lucida Sans Unicode"/>
              </a:rPr>
              <a:t>r</a:t>
            </a:r>
            <a:r>
              <a:rPr dirty="0" sz="3400" spc="50">
                <a:latin typeface="Lucida Sans Unicode"/>
                <a:cs typeface="Lucida Sans Unicode"/>
              </a:rPr>
              <a:t>e</a:t>
            </a:r>
            <a:r>
              <a:rPr dirty="0" sz="3400" spc="40">
                <a:latin typeface="Lucida Sans Unicode"/>
                <a:cs typeface="Lucida Sans Unicode"/>
              </a:rPr>
              <a:t>d</a:t>
            </a:r>
            <a:r>
              <a:rPr dirty="0" sz="3400" spc="50">
                <a:latin typeface="Lucida Sans Unicode"/>
                <a:cs typeface="Lucida Sans Unicode"/>
              </a:rPr>
              <a:t>e</a:t>
            </a:r>
            <a:r>
              <a:rPr dirty="0" sz="3400" spc="-10">
                <a:latin typeface="Lucida Sans Unicode"/>
                <a:cs typeface="Lucida Sans Unicode"/>
              </a:rPr>
              <a:t>n</a:t>
            </a:r>
            <a:r>
              <a:rPr dirty="0" sz="3400" spc="114">
                <a:latin typeface="Lucida Sans Unicode"/>
                <a:cs typeface="Lucida Sans Unicode"/>
              </a:rPr>
              <a:t>t</a:t>
            </a:r>
            <a:r>
              <a:rPr dirty="0" sz="3400" spc="-75">
                <a:latin typeface="Lucida Sans Unicode"/>
                <a:cs typeface="Lucida Sans Unicode"/>
              </a:rPr>
              <a:t>i</a:t>
            </a:r>
            <a:r>
              <a:rPr dirty="0" sz="3400" spc="10">
                <a:latin typeface="Lucida Sans Unicode"/>
                <a:cs typeface="Lucida Sans Unicode"/>
              </a:rPr>
              <a:t>a</a:t>
            </a:r>
            <a:r>
              <a:rPr dirty="0" sz="3400" spc="10">
                <a:latin typeface="Lucida Sans Unicode"/>
                <a:cs typeface="Lucida Sans Unicode"/>
              </a:rPr>
              <a:t>l</a:t>
            </a:r>
            <a:r>
              <a:rPr dirty="0" sz="3400" spc="-40">
                <a:latin typeface="Lucida Sans Unicode"/>
                <a:cs typeface="Lucida Sans Unicode"/>
              </a:rPr>
              <a:t>s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-185">
                <a:latin typeface="Lucida Sans Unicode"/>
                <a:cs typeface="Lucida Sans Unicode"/>
              </a:rPr>
              <a:t>.</a:t>
            </a:r>
            <a:r>
              <a:rPr dirty="0" sz="3400" spc="-175">
                <a:latin typeface="Lucida Sans Unicode"/>
                <a:cs typeface="Lucida Sans Unicode"/>
              </a:rPr>
              <a:t>T</a:t>
            </a:r>
            <a:r>
              <a:rPr dirty="0" sz="3400" spc="-10">
                <a:latin typeface="Lucida Sans Unicode"/>
                <a:cs typeface="Lucida Sans Unicode"/>
              </a:rPr>
              <a:t>h</a:t>
            </a:r>
            <a:r>
              <a:rPr dirty="0" sz="3400" spc="-75">
                <a:latin typeface="Lucida Sans Unicode"/>
                <a:cs typeface="Lucida Sans Unicode"/>
              </a:rPr>
              <a:t>i</a:t>
            </a:r>
            <a:r>
              <a:rPr dirty="0" sz="3400" spc="-40">
                <a:latin typeface="Lucida Sans Unicode"/>
                <a:cs typeface="Lucida Sans Unicode"/>
              </a:rPr>
              <a:t>s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-75">
                <a:latin typeface="Lucida Sans Unicode"/>
                <a:cs typeface="Lucida Sans Unicode"/>
              </a:rPr>
              <a:t>i</a:t>
            </a:r>
            <a:r>
              <a:rPr dirty="0" sz="3400" spc="-40">
                <a:latin typeface="Lucida Sans Unicode"/>
                <a:cs typeface="Lucida Sans Unicode"/>
              </a:rPr>
              <a:t>s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114">
                <a:latin typeface="Lucida Sans Unicode"/>
                <a:cs typeface="Lucida Sans Unicode"/>
              </a:rPr>
              <a:t>t</a:t>
            </a:r>
            <a:r>
              <a:rPr dirty="0" sz="3400" spc="-10">
                <a:latin typeface="Lucida Sans Unicode"/>
                <a:cs typeface="Lucida Sans Unicode"/>
              </a:rPr>
              <a:t>h</a:t>
            </a:r>
            <a:r>
              <a:rPr dirty="0" sz="3400" spc="40">
                <a:latin typeface="Lucida Sans Unicode"/>
                <a:cs typeface="Lucida Sans Unicode"/>
              </a:rPr>
              <a:t>e  </a:t>
            </a:r>
            <a:r>
              <a:rPr dirty="0" sz="3400" spc="50">
                <a:latin typeface="Lucida Sans Unicode"/>
                <a:cs typeface="Lucida Sans Unicode"/>
              </a:rPr>
              <a:t>place</a:t>
            </a:r>
            <a:r>
              <a:rPr dirty="0" sz="3400" spc="-254">
                <a:latin typeface="Lucida Sans Unicode"/>
                <a:cs typeface="Lucida Sans Unicode"/>
              </a:rPr>
              <a:t> </a:t>
            </a:r>
            <a:r>
              <a:rPr dirty="0" sz="3400" spc="65">
                <a:latin typeface="Lucida Sans Unicode"/>
                <a:cs typeface="Lucida Sans Unicode"/>
              </a:rPr>
              <a:t>to</a:t>
            </a:r>
            <a:r>
              <a:rPr dirty="0" sz="3400" spc="-254">
                <a:latin typeface="Lucida Sans Unicode"/>
                <a:cs typeface="Lucida Sans Unicode"/>
              </a:rPr>
              <a:t> </a:t>
            </a:r>
            <a:r>
              <a:rPr dirty="0" sz="3400" spc="50">
                <a:latin typeface="Lucida Sans Unicode"/>
                <a:cs typeface="Lucida Sans Unicode"/>
              </a:rPr>
              <a:t>capture</a:t>
            </a:r>
            <a:r>
              <a:rPr dirty="0" sz="3400" spc="-254">
                <a:latin typeface="Lucida Sans Unicode"/>
                <a:cs typeface="Lucida Sans Unicode"/>
              </a:rPr>
              <a:t> </a:t>
            </a:r>
            <a:r>
              <a:rPr dirty="0" sz="3400" spc="20">
                <a:latin typeface="Lucida Sans Unicode"/>
                <a:cs typeface="Lucida Sans Unicode"/>
              </a:rPr>
              <a:t>their</a:t>
            </a:r>
            <a:r>
              <a:rPr dirty="0" sz="3400" spc="-254">
                <a:latin typeface="Lucida Sans Unicode"/>
                <a:cs typeface="Lucida Sans Unicode"/>
              </a:rPr>
              <a:t> </a:t>
            </a:r>
            <a:r>
              <a:rPr dirty="0" sz="3400" spc="15">
                <a:latin typeface="Lucida Sans Unicode"/>
                <a:cs typeface="Lucida Sans Unicode"/>
              </a:rPr>
              <a:t>attention.</a:t>
            </a:r>
            <a:endParaRPr sz="34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Lucida Sans Unicode"/>
              <a:cs typeface="Lucida Sans Unicode"/>
            </a:endParaRPr>
          </a:p>
          <a:p>
            <a:pPr marL="12700" marR="5080">
              <a:lnSpc>
                <a:spcPct val="115799"/>
              </a:lnSpc>
              <a:spcBef>
                <a:spcPts val="5"/>
              </a:spcBef>
            </a:pPr>
            <a:r>
              <a:rPr dirty="0" sz="3400" spc="80">
                <a:latin typeface="Lucida Sans Unicode"/>
                <a:cs typeface="Lucida Sans Unicode"/>
              </a:rPr>
              <a:t>It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10">
                <a:latin typeface="Lucida Sans Unicode"/>
                <a:cs typeface="Lucida Sans Unicode"/>
              </a:rPr>
              <a:t>consist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30">
                <a:latin typeface="Lucida Sans Unicode"/>
                <a:cs typeface="Lucida Sans Unicode"/>
              </a:rPr>
              <a:t>of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55">
                <a:latin typeface="Lucida Sans Unicode"/>
                <a:cs typeface="Lucida Sans Unicode"/>
              </a:rPr>
              <a:t>the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25">
                <a:latin typeface="Lucida Sans Unicode"/>
                <a:cs typeface="Lucida Sans Unicode"/>
              </a:rPr>
              <a:t>Icons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30">
                <a:latin typeface="Lucida Sans Unicode"/>
                <a:cs typeface="Lucida Sans Unicode"/>
              </a:rPr>
              <a:t>of</a:t>
            </a:r>
            <a:r>
              <a:rPr dirty="0" sz="3400" spc="-245">
                <a:latin typeface="Lucida Sans Unicode"/>
                <a:cs typeface="Lucida Sans Unicode"/>
              </a:rPr>
              <a:t> </a:t>
            </a:r>
            <a:r>
              <a:rPr dirty="0" sz="3400" spc="30">
                <a:latin typeface="Lucida Sans Unicode"/>
                <a:cs typeface="Lucida Sans Unicode"/>
              </a:rPr>
              <a:t>different </a:t>
            </a:r>
            <a:r>
              <a:rPr dirty="0" sz="3400" spc="-1060">
                <a:latin typeface="Lucida Sans Unicode"/>
                <a:cs typeface="Lucida Sans Unicode"/>
              </a:rPr>
              <a:t> </a:t>
            </a:r>
            <a:r>
              <a:rPr dirty="0" sz="3400" spc="-15">
                <a:latin typeface="Lucida Sans Unicode"/>
                <a:cs typeface="Lucida Sans Unicode"/>
              </a:rPr>
              <a:t>trending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15">
                <a:latin typeface="Lucida Sans Unicode"/>
                <a:cs typeface="Lucida Sans Unicode"/>
              </a:rPr>
              <a:t>and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45">
                <a:latin typeface="Lucida Sans Unicode"/>
                <a:cs typeface="Lucida Sans Unicode"/>
              </a:rPr>
              <a:t>latest</a:t>
            </a:r>
            <a:r>
              <a:rPr dirty="0" sz="3400" spc="-250">
                <a:latin typeface="Lucida Sans Unicode"/>
                <a:cs typeface="Lucida Sans Unicode"/>
              </a:rPr>
              <a:t> </a:t>
            </a:r>
            <a:r>
              <a:rPr dirty="0" sz="3400" spc="-20">
                <a:latin typeface="Lucida Sans Unicode"/>
                <a:cs typeface="Lucida Sans Unicode"/>
              </a:rPr>
              <a:t>movies.</a:t>
            </a:r>
            <a:endParaRPr sz="34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349" y="8595231"/>
            <a:ext cx="152400" cy="1523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3668" y="2749412"/>
            <a:ext cx="13401674" cy="68103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798" y="1493712"/>
            <a:ext cx="5890260" cy="12331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900" spc="345"/>
              <a:t>Pagination</a:t>
            </a:r>
            <a:endParaRPr sz="7900"/>
          </a:p>
        </p:txBody>
      </p:sp>
      <p:sp>
        <p:nvSpPr>
          <p:cNvPr id="4" name="object 4"/>
          <p:cNvSpPr txBox="1"/>
          <p:nvPr/>
        </p:nvSpPr>
        <p:spPr>
          <a:xfrm>
            <a:off x="310112" y="4018256"/>
            <a:ext cx="3903345" cy="287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4000" spc="60">
                <a:latin typeface="Lucida Sans Unicode"/>
                <a:cs typeface="Lucida Sans Unicode"/>
              </a:rPr>
              <a:t>I</a:t>
            </a:r>
            <a:r>
              <a:rPr dirty="0" sz="4000" spc="160">
                <a:latin typeface="Lucida Sans Unicode"/>
                <a:cs typeface="Lucida Sans Unicode"/>
              </a:rPr>
              <a:t>t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-30">
                <a:latin typeface="Lucida Sans Unicode"/>
                <a:cs typeface="Lucida Sans Unicode"/>
              </a:rPr>
              <a:t>s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-20">
                <a:latin typeface="Lucida Sans Unicode"/>
                <a:cs typeface="Lucida Sans Unicode"/>
              </a:rPr>
              <a:t>u</a:t>
            </a:r>
            <a:r>
              <a:rPr dirty="0" sz="4000" spc="-35">
                <a:latin typeface="Lucida Sans Unicode"/>
                <a:cs typeface="Lucida Sans Unicode"/>
              </a:rPr>
              <a:t>s</a:t>
            </a:r>
            <a:r>
              <a:rPr dirty="0" sz="4000" spc="85">
                <a:latin typeface="Lucida Sans Unicode"/>
                <a:cs typeface="Lucida Sans Unicode"/>
              </a:rPr>
              <a:t>e</a:t>
            </a:r>
            <a:r>
              <a:rPr dirty="0" sz="4000" spc="75">
                <a:latin typeface="Lucida Sans Unicode"/>
                <a:cs typeface="Lucida Sans Unicode"/>
              </a:rPr>
              <a:t>d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155">
                <a:latin typeface="Lucida Sans Unicode"/>
                <a:cs typeface="Lucida Sans Unicode"/>
              </a:rPr>
              <a:t>t</a:t>
            </a:r>
            <a:r>
              <a:rPr dirty="0" sz="4000" spc="25">
                <a:latin typeface="Lucida Sans Unicode"/>
                <a:cs typeface="Lucida Sans Unicode"/>
              </a:rPr>
              <a:t>o  </a:t>
            </a:r>
            <a:r>
              <a:rPr dirty="0" sz="4000" spc="-35">
                <a:latin typeface="Lucida Sans Unicode"/>
                <a:cs typeface="Lucida Sans Unicode"/>
              </a:rPr>
              <a:t>s</a:t>
            </a:r>
            <a:r>
              <a:rPr dirty="0" sz="4000" spc="80">
                <a:latin typeface="Lucida Sans Unicode"/>
                <a:cs typeface="Lucida Sans Unicode"/>
              </a:rPr>
              <a:t>w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155">
                <a:latin typeface="Lucida Sans Unicode"/>
                <a:cs typeface="Lucida Sans Unicode"/>
              </a:rPr>
              <a:t>t</a:t>
            </a:r>
            <a:r>
              <a:rPr dirty="0" sz="4000" spc="185">
                <a:latin typeface="Lucida Sans Unicode"/>
                <a:cs typeface="Lucida Sans Unicode"/>
              </a:rPr>
              <a:t>c</a:t>
            </a:r>
            <a:r>
              <a:rPr dirty="0" sz="4000" spc="20">
                <a:latin typeface="Lucida Sans Unicode"/>
                <a:cs typeface="Lucida Sans Unicode"/>
              </a:rPr>
              <a:t>h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70">
                <a:latin typeface="Lucida Sans Unicode"/>
                <a:cs typeface="Lucida Sans Unicode"/>
              </a:rPr>
              <a:t>b</a:t>
            </a:r>
            <a:r>
              <a:rPr dirty="0" sz="4000" spc="85">
                <a:latin typeface="Lucida Sans Unicode"/>
                <a:cs typeface="Lucida Sans Unicode"/>
              </a:rPr>
              <a:t>e</a:t>
            </a:r>
            <a:r>
              <a:rPr dirty="0" sz="4000" spc="155">
                <a:latin typeface="Lucida Sans Unicode"/>
                <a:cs typeface="Lucida Sans Unicode"/>
              </a:rPr>
              <a:t>t</a:t>
            </a:r>
            <a:r>
              <a:rPr dirty="0" sz="4000" spc="80">
                <a:latin typeface="Lucida Sans Unicode"/>
                <a:cs typeface="Lucida Sans Unicode"/>
              </a:rPr>
              <a:t>w</a:t>
            </a:r>
            <a:r>
              <a:rPr dirty="0" sz="4000" spc="85">
                <a:latin typeface="Lucida Sans Unicode"/>
                <a:cs typeface="Lucida Sans Unicode"/>
              </a:rPr>
              <a:t>ee</a:t>
            </a:r>
            <a:r>
              <a:rPr dirty="0" sz="4000" spc="10">
                <a:latin typeface="Lucida Sans Unicode"/>
                <a:cs typeface="Lucida Sans Unicode"/>
              </a:rPr>
              <a:t>n  </a:t>
            </a:r>
            <a:r>
              <a:rPr dirty="0" sz="4000" spc="15">
                <a:latin typeface="Lucida Sans Unicode"/>
                <a:cs typeface="Lucida Sans Unicode"/>
              </a:rPr>
              <a:t>n</a:t>
            </a:r>
            <a:r>
              <a:rPr dirty="0" sz="4000" spc="85">
                <a:latin typeface="Lucida Sans Unicode"/>
                <a:cs typeface="Lucida Sans Unicode"/>
              </a:rPr>
              <a:t>e</a:t>
            </a:r>
            <a:r>
              <a:rPr dirty="0" sz="4000" spc="-434">
                <a:latin typeface="Lucida Sans Unicode"/>
                <a:cs typeface="Lucida Sans Unicode"/>
              </a:rPr>
              <a:t>x</a:t>
            </a:r>
            <a:r>
              <a:rPr dirty="0" sz="4000" spc="160">
                <a:latin typeface="Lucida Sans Unicode"/>
                <a:cs typeface="Lucida Sans Unicode"/>
              </a:rPr>
              <a:t>t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35">
                <a:latin typeface="Lucida Sans Unicode"/>
                <a:cs typeface="Lucida Sans Unicode"/>
              </a:rPr>
              <a:t>a</a:t>
            </a:r>
            <a:r>
              <a:rPr dirty="0" sz="4000" spc="15">
                <a:latin typeface="Lucida Sans Unicode"/>
                <a:cs typeface="Lucida Sans Unicode"/>
              </a:rPr>
              <a:t>n</a:t>
            </a:r>
            <a:r>
              <a:rPr dirty="0" sz="4000" spc="75">
                <a:latin typeface="Lucida Sans Unicode"/>
                <a:cs typeface="Lucida Sans Unicode"/>
              </a:rPr>
              <a:t>d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155">
                <a:latin typeface="Lucida Sans Unicode"/>
                <a:cs typeface="Lucida Sans Unicode"/>
              </a:rPr>
              <a:t>t</a:t>
            </a:r>
            <a:r>
              <a:rPr dirty="0" sz="4000" spc="15">
                <a:latin typeface="Lucida Sans Unicode"/>
                <a:cs typeface="Lucida Sans Unicode"/>
              </a:rPr>
              <a:t>h</a:t>
            </a:r>
            <a:r>
              <a:rPr dirty="0" sz="4000" spc="60">
                <a:latin typeface="Lucida Sans Unicode"/>
                <a:cs typeface="Lucida Sans Unicode"/>
              </a:rPr>
              <a:t>e  </a:t>
            </a:r>
            <a:r>
              <a:rPr dirty="0" sz="4000" spc="40">
                <a:latin typeface="Lucida Sans Unicode"/>
                <a:cs typeface="Lucida Sans Unicode"/>
              </a:rPr>
              <a:t>previous</a:t>
            </a:r>
            <a:r>
              <a:rPr dirty="0" sz="4000" spc="-300">
                <a:latin typeface="Lucida Sans Unicode"/>
                <a:cs typeface="Lucida Sans Unicode"/>
              </a:rPr>
              <a:t> </a:t>
            </a:r>
            <a:r>
              <a:rPr dirty="0" sz="4000" spc="-60">
                <a:latin typeface="Lucida Sans Unicode"/>
                <a:cs typeface="Lucida Sans Unicode"/>
              </a:rPr>
              <a:t>page.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0252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7835213" y="7063799"/>
            <a:ext cx="453390" cy="2190750"/>
          </a:xfrm>
          <a:custGeom>
            <a:avLst/>
            <a:gdLst/>
            <a:ahLst/>
            <a:cxnLst/>
            <a:rect l="l" t="t" r="r" b="b"/>
            <a:pathLst>
              <a:path w="453390" h="2190750">
                <a:moveTo>
                  <a:pt x="0" y="2190503"/>
                </a:moveTo>
                <a:lnTo>
                  <a:pt x="0" y="0"/>
                </a:lnTo>
                <a:lnTo>
                  <a:pt x="452787" y="0"/>
                </a:lnTo>
                <a:lnTo>
                  <a:pt x="452787" y="2190503"/>
                </a:lnTo>
                <a:lnTo>
                  <a:pt x="0" y="2190503"/>
                </a:lnTo>
                <a:close/>
              </a:path>
            </a:pathLst>
          </a:custGeom>
          <a:solidFill>
            <a:srgbClr val="F5A3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3143707"/>
            <a:ext cx="12261850" cy="7143750"/>
          </a:xfrm>
          <a:custGeom>
            <a:avLst/>
            <a:gdLst/>
            <a:ahLst/>
            <a:cxnLst/>
            <a:rect l="l" t="t" r="r" b="b"/>
            <a:pathLst>
              <a:path w="12261850" h="7143750">
                <a:moveTo>
                  <a:pt x="0" y="7143292"/>
                </a:moveTo>
                <a:lnTo>
                  <a:pt x="0" y="0"/>
                </a:lnTo>
                <a:lnTo>
                  <a:pt x="12261715" y="0"/>
                </a:lnTo>
                <a:lnTo>
                  <a:pt x="12261715" y="7143292"/>
                </a:lnTo>
                <a:lnTo>
                  <a:pt x="0" y="7143292"/>
                </a:lnTo>
                <a:close/>
              </a:path>
            </a:pathLst>
          </a:custGeom>
          <a:solidFill>
            <a:srgbClr val="F5A32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24722" y="0"/>
            <a:ext cx="3863277" cy="1028699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959" y="3480992"/>
            <a:ext cx="158691" cy="1586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959" y="4713182"/>
            <a:ext cx="158691" cy="1586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59" y="5945371"/>
            <a:ext cx="158691" cy="1586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959" y="7177560"/>
            <a:ext cx="158691" cy="15869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959" y="8409749"/>
            <a:ext cx="158691" cy="1586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59" y="9641938"/>
            <a:ext cx="158691" cy="15869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85734" y="3184067"/>
            <a:ext cx="10676890" cy="6802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61620">
              <a:lnSpc>
                <a:spcPct val="115500"/>
              </a:lnSpc>
              <a:spcBef>
                <a:spcPts val="95"/>
              </a:spcBef>
            </a:pP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-125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10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45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35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-11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11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25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dirty="0" sz="3500" spc="-90">
                <a:solidFill>
                  <a:srgbClr val="FFFFFF"/>
                </a:solidFill>
                <a:latin typeface="Lucida Sans Unicode"/>
                <a:cs typeface="Lucida Sans Unicode"/>
              </a:rPr>
              <a:t>etc.</a:t>
            </a:r>
            <a:endParaRPr sz="3500">
              <a:latin typeface="Lucida Sans Unicode"/>
              <a:cs typeface="Lucida Sans Unicode"/>
            </a:endParaRPr>
          </a:p>
          <a:p>
            <a:pPr marL="12700" marR="476884">
              <a:lnSpc>
                <a:spcPct val="115500"/>
              </a:lnSpc>
            </a:pPr>
            <a:r>
              <a:rPr dirty="0" sz="3500" spc="17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1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ea</a:t>
            </a: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6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ili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11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55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85">
                <a:solidFill>
                  <a:srgbClr val="FFFFFF"/>
                </a:solidFill>
                <a:latin typeface="Lucida Sans Unicode"/>
                <a:cs typeface="Lucida Sans Unicode"/>
              </a:rPr>
              <a:t>s  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factors</a:t>
            </a:r>
            <a:r>
              <a:rPr dirty="0" sz="35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such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50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5">
                <a:solidFill>
                  <a:srgbClr val="FFFFFF"/>
                </a:solidFill>
                <a:latin typeface="Lucida Sans Unicode"/>
                <a:cs typeface="Lucida Sans Unicode"/>
              </a:rPr>
              <a:t>Movie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Genre.</a:t>
            </a:r>
            <a:endParaRPr sz="3500">
              <a:latin typeface="Lucida Sans Unicode"/>
              <a:cs typeface="Lucida Sans Unicode"/>
            </a:endParaRPr>
          </a:p>
          <a:p>
            <a:pPr marL="12700" marR="5080">
              <a:lnSpc>
                <a:spcPct val="115500"/>
              </a:lnSpc>
            </a:pPr>
            <a:r>
              <a:rPr dirty="0" sz="3500" spc="25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6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105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t  </a:t>
            </a:r>
            <a:r>
              <a:rPr dirty="0" sz="3500" spc="-55">
                <a:solidFill>
                  <a:srgbClr val="FFFFFF"/>
                </a:solidFill>
                <a:latin typeface="Lucida Sans Unicode"/>
                <a:cs typeface="Lucida Sans Unicode"/>
              </a:rPr>
              <a:t>particular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movie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just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65">
                <a:solidFill>
                  <a:srgbClr val="FFFFFF"/>
                </a:solidFill>
                <a:latin typeface="Lucida Sans Unicode"/>
                <a:cs typeface="Lucida Sans Unicode"/>
              </a:rPr>
              <a:t>hovering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55">
                <a:solidFill>
                  <a:srgbClr val="FFFFFF"/>
                </a:solidFill>
                <a:latin typeface="Lucida Sans Unicode"/>
                <a:cs typeface="Lucida Sans Unicode"/>
              </a:rPr>
              <a:t>cursor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onto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it. </a:t>
            </a:r>
            <a:r>
              <a:rPr dirty="0" sz="3500" spc="-109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5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65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11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25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  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worth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watching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not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20">
                <a:solidFill>
                  <a:srgbClr val="FFFFFF"/>
                </a:solidFill>
                <a:latin typeface="Lucida Sans Unicode"/>
                <a:cs typeface="Lucida Sans Unicode"/>
              </a:rPr>
              <a:t>getting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75">
                <a:solidFill>
                  <a:srgbClr val="FFFFFF"/>
                </a:solidFill>
                <a:latin typeface="Lucida Sans Unicode"/>
                <a:cs typeface="Lucida Sans Unicode"/>
              </a:rPr>
              <a:t>IMDB</a:t>
            </a:r>
            <a:r>
              <a:rPr dirty="0" sz="3500" spc="-19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0">
                <a:solidFill>
                  <a:srgbClr val="FFFFFF"/>
                </a:solidFill>
                <a:latin typeface="Lucida Sans Unicode"/>
                <a:cs typeface="Lucida Sans Unicode"/>
              </a:rPr>
              <a:t>ratings.</a:t>
            </a:r>
            <a:endParaRPr sz="3500">
              <a:latin typeface="Lucida Sans Unicode"/>
              <a:cs typeface="Lucida Sans Unicode"/>
            </a:endParaRPr>
          </a:p>
          <a:p>
            <a:pPr marL="12700" marR="344170">
              <a:lnSpc>
                <a:spcPct val="115500"/>
              </a:lnSpc>
            </a:pPr>
            <a:r>
              <a:rPr dirty="0" sz="3500" spc="135">
                <a:solidFill>
                  <a:srgbClr val="FFFFFF"/>
                </a:solidFill>
                <a:latin typeface="Lucida Sans Unicode"/>
                <a:cs typeface="Lucida Sans Unicode"/>
              </a:rPr>
              <a:t>We 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can </a:t>
            </a:r>
            <a:r>
              <a:rPr dirty="0" sz="3500" spc="-40">
                <a:solidFill>
                  <a:srgbClr val="FFFFFF"/>
                </a:solidFill>
                <a:latin typeface="Lucida Sans Unicode"/>
                <a:cs typeface="Lucida Sans Unicode"/>
              </a:rPr>
              <a:t>watch 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out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trailer 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of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movie </a:t>
            </a:r>
            <a:r>
              <a:rPr dirty="0" sz="3500" spc="-30">
                <a:solidFill>
                  <a:srgbClr val="FFFFFF"/>
                </a:solidFill>
                <a:latin typeface="Lucida Sans Unicode"/>
                <a:cs typeface="Lucida Sans Unicode"/>
              </a:rPr>
              <a:t>on 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2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85">
                <a:solidFill>
                  <a:srgbClr val="FFFFFF"/>
                </a:solidFill>
                <a:latin typeface="Lucida Sans Unicode"/>
                <a:cs typeface="Lucida Sans Unicode"/>
              </a:rPr>
              <a:t>j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114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li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3500" spc="-13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6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dirty="0" sz="3500" spc="1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1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3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5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3500" spc="1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3500" spc="-60">
                <a:solidFill>
                  <a:srgbClr val="FFFFFF"/>
                </a:solidFill>
                <a:latin typeface="Lucida Sans Unicode"/>
                <a:cs typeface="Lucida Sans Unicode"/>
              </a:rPr>
              <a:t>b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dirty="0" sz="3500" spc="-75">
                <a:solidFill>
                  <a:srgbClr val="FFFFFF"/>
                </a:solidFill>
                <a:latin typeface="Lucida Sans Unicode"/>
                <a:cs typeface="Lucida Sans Unicode"/>
              </a:rPr>
              <a:t>tt</a:t>
            </a:r>
            <a:r>
              <a:rPr dirty="0" sz="3500" spc="-35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3500" spc="-25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dirty="0" sz="3500" spc="-175">
                <a:solidFill>
                  <a:srgbClr val="FFFFFF"/>
                </a:solidFill>
                <a:latin typeface="Lucida Sans Unicode"/>
                <a:cs typeface="Lucida Sans Unicode"/>
              </a:rPr>
              <a:t>.  </a:t>
            </a:r>
            <a:r>
              <a:rPr dirty="0" sz="3500" spc="135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35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45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Lucida Sans Unicode"/>
                <a:cs typeface="Lucida Sans Unicode"/>
              </a:rPr>
              <a:t>search</a:t>
            </a:r>
            <a:r>
              <a:rPr dirty="0" sz="35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55">
                <a:solidFill>
                  <a:srgbClr val="FFFFFF"/>
                </a:solidFill>
                <a:latin typeface="Lucida Sans Unicode"/>
                <a:cs typeface="Lucida Sans Unicode"/>
              </a:rPr>
              <a:t>movies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7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5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dirty="0" sz="3500" spc="-20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90">
                <a:solidFill>
                  <a:srgbClr val="FFFFFF"/>
                </a:solidFill>
                <a:latin typeface="Lucida Sans Unicode"/>
                <a:cs typeface="Lucida Sans Unicode"/>
              </a:rPr>
              <a:t>choices.</a:t>
            </a:r>
            <a:endParaRPr sz="35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684536" y="1569363"/>
            <a:ext cx="11095355" cy="8178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200" spc="-35">
                <a:solidFill>
                  <a:srgbClr val="FFFFFF"/>
                </a:solidFill>
              </a:rPr>
              <a:t>Functionalities</a:t>
            </a:r>
            <a:r>
              <a:rPr dirty="0" sz="5200" spc="-305">
                <a:solidFill>
                  <a:srgbClr val="FFFFFF"/>
                </a:solidFill>
              </a:rPr>
              <a:t> </a:t>
            </a:r>
            <a:r>
              <a:rPr dirty="0" sz="5200" spc="35">
                <a:solidFill>
                  <a:srgbClr val="FFFFFF"/>
                </a:solidFill>
              </a:rPr>
              <a:t>of</a:t>
            </a:r>
            <a:r>
              <a:rPr dirty="0" sz="5200" spc="-305">
                <a:solidFill>
                  <a:srgbClr val="FFFFFF"/>
                </a:solidFill>
              </a:rPr>
              <a:t> </a:t>
            </a:r>
            <a:r>
              <a:rPr dirty="0" sz="5200" spc="-45">
                <a:solidFill>
                  <a:srgbClr val="FFFFFF"/>
                </a:solidFill>
              </a:rPr>
              <a:t>Heavens</a:t>
            </a:r>
            <a:r>
              <a:rPr dirty="0" sz="5200" spc="-305">
                <a:solidFill>
                  <a:srgbClr val="FFFFFF"/>
                </a:solidFill>
              </a:rPr>
              <a:t> </a:t>
            </a:r>
            <a:r>
              <a:rPr dirty="0" sz="5200" spc="-5">
                <a:solidFill>
                  <a:srgbClr val="FFFFFF"/>
                </a:solidFill>
              </a:rPr>
              <a:t>Movies</a:t>
            </a:r>
            <a:endParaRPr sz="5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246" y="2124103"/>
            <a:ext cx="3605529" cy="28257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dirty="0" sz="7900" spc="1255"/>
              <a:t>W</a:t>
            </a:r>
            <a:r>
              <a:rPr dirty="0" sz="7900" spc="240"/>
              <a:t>a</a:t>
            </a:r>
            <a:r>
              <a:rPr dirty="0" sz="7900" spc="250"/>
              <a:t>t</a:t>
            </a:r>
            <a:r>
              <a:rPr dirty="0" sz="7900" spc="605"/>
              <a:t>c</a:t>
            </a:r>
            <a:r>
              <a:rPr dirty="0" sz="7900" spc="290"/>
              <a:t>h  </a:t>
            </a:r>
            <a:r>
              <a:rPr dirty="0" sz="7900" spc="165"/>
              <a:t>Trailer</a:t>
            </a:r>
            <a:endParaRPr sz="7900"/>
          </a:p>
        </p:txBody>
      </p:sp>
      <p:sp>
        <p:nvSpPr>
          <p:cNvPr id="3" name="object 3"/>
          <p:cNvSpPr txBox="1"/>
          <p:nvPr/>
        </p:nvSpPr>
        <p:spPr>
          <a:xfrm>
            <a:off x="200602" y="6593468"/>
            <a:ext cx="7013575" cy="358965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4000" spc="-10">
                <a:latin typeface="Lucida Sans Unicode"/>
                <a:cs typeface="Lucida Sans Unicode"/>
              </a:rPr>
              <a:t>Trailers </a:t>
            </a:r>
            <a:r>
              <a:rPr dirty="0" sz="4000" spc="65">
                <a:latin typeface="Lucida Sans Unicode"/>
                <a:cs typeface="Lucida Sans Unicode"/>
              </a:rPr>
              <a:t>provide </a:t>
            </a:r>
            <a:r>
              <a:rPr dirty="0" sz="4000" spc="5">
                <a:latin typeface="Lucida Sans Unicode"/>
                <a:cs typeface="Lucida Sans Unicode"/>
              </a:rPr>
              <a:t>moviegoers </a:t>
            </a:r>
            <a:r>
              <a:rPr dirty="0" sz="4000" spc="-1255">
                <a:latin typeface="Lucida Sans Unicode"/>
                <a:cs typeface="Lucida Sans Unicode"/>
              </a:rPr>
              <a:t> </a:t>
            </a:r>
            <a:r>
              <a:rPr dirty="0" sz="4000" spc="80">
                <a:latin typeface="Lucida Sans Unicode"/>
                <a:cs typeface="Lucida Sans Unicode"/>
              </a:rPr>
              <a:t>w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155">
                <a:latin typeface="Lucida Sans Unicode"/>
                <a:cs typeface="Lucida Sans Unicode"/>
              </a:rPr>
              <a:t>t</a:t>
            </a:r>
            <a:r>
              <a:rPr dirty="0" sz="4000" spc="20">
                <a:latin typeface="Lucida Sans Unicode"/>
                <a:cs typeface="Lucida Sans Unicode"/>
              </a:rPr>
              <a:t>h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40">
                <a:latin typeface="Lucida Sans Unicode"/>
                <a:cs typeface="Lucida Sans Unicode"/>
              </a:rPr>
              <a:t>a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-35">
                <a:latin typeface="Lucida Sans Unicode"/>
                <a:cs typeface="Lucida Sans Unicode"/>
              </a:rPr>
              <a:t>s</a:t>
            </a:r>
            <a:r>
              <a:rPr dirty="0" sz="4000" spc="35">
                <a:latin typeface="Lucida Sans Unicode"/>
                <a:cs typeface="Lucida Sans Unicode"/>
              </a:rPr>
              <a:t>a</a:t>
            </a:r>
            <a:r>
              <a:rPr dirty="0" sz="4000" spc="-35">
                <a:latin typeface="Lucida Sans Unicode"/>
                <a:cs typeface="Lucida Sans Unicode"/>
              </a:rPr>
              <a:t>m</a:t>
            </a:r>
            <a:r>
              <a:rPr dirty="0" sz="4000" spc="70">
                <a:latin typeface="Lucida Sans Unicode"/>
                <a:cs typeface="Lucida Sans Unicode"/>
              </a:rPr>
              <a:t>p</a:t>
            </a:r>
            <a:r>
              <a:rPr dirty="0" sz="4000" spc="25">
                <a:latin typeface="Lucida Sans Unicode"/>
                <a:cs typeface="Lucida Sans Unicode"/>
              </a:rPr>
              <a:t>l</a:t>
            </a:r>
            <a:r>
              <a:rPr dirty="0" sz="4000" spc="90">
                <a:latin typeface="Lucida Sans Unicode"/>
                <a:cs typeface="Lucida Sans Unicode"/>
              </a:rPr>
              <a:t>e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30">
                <a:latin typeface="Lucida Sans Unicode"/>
                <a:cs typeface="Lucida Sans Unicode"/>
              </a:rPr>
              <a:t>o</a:t>
            </a:r>
            <a:r>
              <a:rPr dirty="0" sz="4000" spc="75">
                <a:latin typeface="Lucida Sans Unicode"/>
                <a:cs typeface="Lucida Sans Unicode"/>
              </a:rPr>
              <a:t>f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80">
                <a:latin typeface="Lucida Sans Unicode"/>
                <a:cs typeface="Lucida Sans Unicode"/>
              </a:rPr>
              <a:t>w</a:t>
            </a:r>
            <a:r>
              <a:rPr dirty="0" sz="4000" spc="15">
                <a:latin typeface="Lucida Sans Unicode"/>
                <a:cs typeface="Lucida Sans Unicode"/>
              </a:rPr>
              <a:t>h</a:t>
            </a:r>
            <a:r>
              <a:rPr dirty="0" sz="4000" spc="35">
                <a:latin typeface="Lucida Sans Unicode"/>
                <a:cs typeface="Lucida Sans Unicode"/>
              </a:rPr>
              <a:t>a</a:t>
            </a:r>
            <a:r>
              <a:rPr dirty="0" sz="4000" spc="160">
                <a:latin typeface="Lucida Sans Unicode"/>
                <a:cs typeface="Lucida Sans Unicode"/>
              </a:rPr>
              <a:t>t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-30">
                <a:latin typeface="Lucida Sans Unicode"/>
                <a:cs typeface="Lucida Sans Unicode"/>
              </a:rPr>
              <a:t>s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155">
                <a:latin typeface="Lucida Sans Unicode"/>
                <a:cs typeface="Lucida Sans Unicode"/>
              </a:rPr>
              <a:t>t</a:t>
            </a:r>
            <a:r>
              <a:rPr dirty="0" sz="4000" spc="25">
                <a:latin typeface="Lucida Sans Unicode"/>
                <a:cs typeface="Lucida Sans Unicode"/>
              </a:rPr>
              <a:t>o  </a:t>
            </a:r>
            <a:r>
              <a:rPr dirty="0" sz="4000" spc="185">
                <a:latin typeface="Lucida Sans Unicode"/>
                <a:cs typeface="Lucida Sans Unicode"/>
              </a:rPr>
              <a:t>c</a:t>
            </a:r>
            <a:r>
              <a:rPr dirty="0" sz="4000" spc="30">
                <a:latin typeface="Lucida Sans Unicode"/>
                <a:cs typeface="Lucida Sans Unicode"/>
              </a:rPr>
              <a:t>o</a:t>
            </a:r>
            <a:r>
              <a:rPr dirty="0" sz="4000" spc="-35">
                <a:latin typeface="Lucida Sans Unicode"/>
                <a:cs typeface="Lucida Sans Unicode"/>
              </a:rPr>
              <a:t>m</a:t>
            </a:r>
            <a:r>
              <a:rPr dirty="0" sz="4000" spc="85">
                <a:latin typeface="Lucida Sans Unicode"/>
                <a:cs typeface="Lucida Sans Unicode"/>
              </a:rPr>
              <a:t>e</a:t>
            </a:r>
            <a:r>
              <a:rPr dirty="0" sz="4000" spc="-195">
                <a:latin typeface="Lucida Sans Unicode"/>
                <a:cs typeface="Lucida Sans Unicode"/>
              </a:rPr>
              <a:t>,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-275">
                <a:latin typeface="Lucida Sans Unicode"/>
                <a:cs typeface="Lucida Sans Unicode"/>
              </a:rPr>
              <a:t>g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225">
                <a:latin typeface="Lucida Sans Unicode"/>
                <a:cs typeface="Lucida Sans Unicode"/>
              </a:rPr>
              <a:t>v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15">
                <a:latin typeface="Lucida Sans Unicode"/>
                <a:cs typeface="Lucida Sans Unicode"/>
              </a:rPr>
              <a:t>n</a:t>
            </a:r>
            <a:r>
              <a:rPr dirty="0" sz="4000" spc="-270">
                <a:latin typeface="Lucida Sans Unicode"/>
                <a:cs typeface="Lucida Sans Unicode"/>
              </a:rPr>
              <a:t>g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225">
                <a:latin typeface="Lucida Sans Unicode"/>
                <a:cs typeface="Lucida Sans Unicode"/>
              </a:rPr>
              <a:t>v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85">
                <a:latin typeface="Lucida Sans Unicode"/>
                <a:cs typeface="Lucida Sans Unicode"/>
              </a:rPr>
              <a:t>e</a:t>
            </a:r>
            <a:r>
              <a:rPr dirty="0" sz="4000" spc="80">
                <a:latin typeface="Lucida Sans Unicode"/>
                <a:cs typeface="Lucida Sans Unicode"/>
              </a:rPr>
              <a:t>w</a:t>
            </a:r>
            <a:r>
              <a:rPr dirty="0" sz="4000" spc="85">
                <a:latin typeface="Lucida Sans Unicode"/>
                <a:cs typeface="Lucida Sans Unicode"/>
              </a:rPr>
              <a:t>e</a:t>
            </a:r>
            <a:r>
              <a:rPr dirty="0" sz="4000" spc="35">
                <a:latin typeface="Lucida Sans Unicode"/>
                <a:cs typeface="Lucida Sans Unicode"/>
              </a:rPr>
              <a:t>r</a:t>
            </a:r>
            <a:r>
              <a:rPr dirty="0" sz="4000" spc="-30">
                <a:latin typeface="Lucida Sans Unicode"/>
                <a:cs typeface="Lucida Sans Unicode"/>
              </a:rPr>
              <a:t>s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40">
                <a:latin typeface="Lucida Sans Unicode"/>
                <a:cs typeface="Lucida Sans Unicode"/>
              </a:rPr>
              <a:t>a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70">
                <a:latin typeface="Lucida Sans Unicode"/>
                <a:cs typeface="Lucida Sans Unicode"/>
              </a:rPr>
              <a:t>b</a:t>
            </a:r>
            <a:r>
              <a:rPr dirty="0" sz="4000" spc="35">
                <a:latin typeface="Lucida Sans Unicode"/>
                <a:cs typeface="Lucida Sans Unicode"/>
              </a:rPr>
              <a:t>a</a:t>
            </a:r>
            <a:r>
              <a:rPr dirty="0" sz="4000" spc="-35">
                <a:latin typeface="Lucida Sans Unicode"/>
                <a:cs typeface="Lucida Sans Unicode"/>
              </a:rPr>
              <a:t>s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140">
                <a:latin typeface="Lucida Sans Unicode"/>
                <a:cs typeface="Lucida Sans Unicode"/>
              </a:rPr>
              <a:t>c  </a:t>
            </a:r>
            <a:r>
              <a:rPr dirty="0" sz="4000" spc="5">
                <a:latin typeface="Lucida Sans Unicode"/>
                <a:cs typeface="Lucida Sans Unicode"/>
              </a:rPr>
              <a:t>understanding</a:t>
            </a:r>
            <a:r>
              <a:rPr dirty="0" sz="4000" spc="-290">
                <a:latin typeface="Lucida Sans Unicode"/>
                <a:cs typeface="Lucida Sans Unicode"/>
              </a:rPr>
              <a:t> </a:t>
            </a:r>
            <a:r>
              <a:rPr dirty="0" sz="4000" spc="55">
                <a:latin typeface="Lucida Sans Unicode"/>
                <a:cs typeface="Lucida Sans Unicode"/>
              </a:rPr>
              <a:t>of</a:t>
            </a:r>
            <a:r>
              <a:rPr dirty="0" sz="4000" spc="-290">
                <a:latin typeface="Lucida Sans Unicode"/>
                <a:cs typeface="Lucida Sans Unicode"/>
              </a:rPr>
              <a:t> </a:t>
            </a:r>
            <a:r>
              <a:rPr dirty="0" sz="4000" spc="85">
                <a:latin typeface="Lucida Sans Unicode"/>
                <a:cs typeface="Lucida Sans Unicode"/>
              </a:rPr>
              <a:t>the</a:t>
            </a:r>
            <a:r>
              <a:rPr dirty="0" sz="4000" spc="-285">
                <a:latin typeface="Lucida Sans Unicode"/>
                <a:cs typeface="Lucida Sans Unicode"/>
              </a:rPr>
              <a:t> </a:t>
            </a:r>
            <a:r>
              <a:rPr dirty="0" sz="4000" spc="60">
                <a:latin typeface="Lucida Sans Unicode"/>
                <a:cs typeface="Lucida Sans Unicode"/>
              </a:rPr>
              <a:t>story's </a:t>
            </a:r>
            <a:r>
              <a:rPr dirty="0" sz="4000" spc="-1250">
                <a:latin typeface="Lucida Sans Unicode"/>
                <a:cs typeface="Lucida Sans Unicode"/>
              </a:rPr>
              <a:t> </a:t>
            </a:r>
            <a:r>
              <a:rPr dirty="0" sz="4000" spc="70">
                <a:latin typeface="Lucida Sans Unicode"/>
                <a:cs typeface="Lucida Sans Unicode"/>
              </a:rPr>
              <a:t>plot</a:t>
            </a:r>
            <a:r>
              <a:rPr dirty="0" sz="4000" spc="-285">
                <a:latin typeface="Lucida Sans Unicode"/>
                <a:cs typeface="Lucida Sans Unicode"/>
              </a:rPr>
              <a:t> </a:t>
            </a:r>
            <a:r>
              <a:rPr dirty="0" sz="4000" spc="40">
                <a:latin typeface="Lucida Sans Unicode"/>
                <a:cs typeface="Lucida Sans Unicode"/>
              </a:rPr>
              <a:t>and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-45">
                <a:latin typeface="Lucida Sans Unicode"/>
                <a:cs typeface="Lucida Sans Unicode"/>
              </a:rPr>
              <a:t>genre.</a:t>
            </a:r>
            <a:endParaRPr sz="40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8058" y="632599"/>
            <a:ext cx="11953874" cy="60769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4249" y="423880"/>
            <a:ext cx="9448799" cy="8829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7074" y="3585693"/>
            <a:ext cx="3788410" cy="12331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900" spc="295"/>
              <a:t>Genres</a:t>
            </a:r>
            <a:endParaRPr sz="7900"/>
          </a:p>
        </p:txBody>
      </p:sp>
      <p:sp>
        <p:nvSpPr>
          <p:cNvPr id="4" name="object 4"/>
          <p:cNvSpPr txBox="1"/>
          <p:nvPr/>
        </p:nvSpPr>
        <p:spPr>
          <a:xfrm>
            <a:off x="377074" y="5755225"/>
            <a:ext cx="7451725" cy="28765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0"/>
              </a:spcBef>
            </a:pPr>
            <a:r>
              <a:rPr dirty="0" sz="4000" spc="110">
                <a:latin typeface="Lucida Sans Unicode"/>
                <a:cs typeface="Lucida Sans Unicode"/>
              </a:rPr>
              <a:t>Search </a:t>
            </a:r>
            <a:r>
              <a:rPr dirty="0" sz="4000" spc="35">
                <a:latin typeface="Lucida Sans Unicode"/>
                <a:cs typeface="Lucida Sans Unicode"/>
              </a:rPr>
              <a:t>movies </a:t>
            </a:r>
            <a:r>
              <a:rPr dirty="0" sz="4000" spc="55">
                <a:latin typeface="Lucida Sans Unicode"/>
                <a:cs typeface="Lucida Sans Unicode"/>
              </a:rPr>
              <a:t>of </a:t>
            </a:r>
            <a:r>
              <a:rPr dirty="0" sz="4000" spc="40">
                <a:latin typeface="Lucida Sans Unicode"/>
                <a:cs typeface="Lucida Sans Unicode"/>
              </a:rPr>
              <a:t>a </a:t>
            </a:r>
            <a:r>
              <a:rPr dirty="0" sz="4000" spc="50">
                <a:latin typeface="Lucida Sans Unicode"/>
                <a:cs typeface="Lucida Sans Unicode"/>
              </a:rPr>
              <a:t>specific </a:t>
            </a:r>
            <a:r>
              <a:rPr dirty="0" sz="4000" spc="55">
                <a:latin typeface="Lucida Sans Unicode"/>
                <a:cs typeface="Lucida Sans Unicode"/>
              </a:rPr>
              <a:t> </a:t>
            </a:r>
            <a:r>
              <a:rPr dirty="0" sz="4000" spc="-275">
                <a:latin typeface="Lucida Sans Unicode"/>
                <a:cs typeface="Lucida Sans Unicode"/>
              </a:rPr>
              <a:t>g</a:t>
            </a:r>
            <a:r>
              <a:rPr dirty="0" sz="4000" spc="85">
                <a:latin typeface="Lucida Sans Unicode"/>
                <a:cs typeface="Lucida Sans Unicode"/>
              </a:rPr>
              <a:t>e</a:t>
            </a:r>
            <a:r>
              <a:rPr dirty="0" sz="4000" spc="15">
                <a:latin typeface="Lucida Sans Unicode"/>
                <a:cs typeface="Lucida Sans Unicode"/>
              </a:rPr>
              <a:t>n</a:t>
            </a:r>
            <a:r>
              <a:rPr dirty="0" sz="4000" spc="35">
                <a:latin typeface="Lucida Sans Unicode"/>
                <a:cs typeface="Lucida Sans Unicode"/>
              </a:rPr>
              <a:t>r</a:t>
            </a:r>
            <a:r>
              <a:rPr dirty="0" sz="4000" spc="90">
                <a:latin typeface="Lucida Sans Unicode"/>
                <a:cs typeface="Lucida Sans Unicode"/>
              </a:rPr>
              <a:t>e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70">
                <a:latin typeface="Lucida Sans Unicode"/>
                <a:cs typeface="Lucida Sans Unicode"/>
              </a:rPr>
              <a:t>b</a:t>
            </a:r>
            <a:r>
              <a:rPr dirty="0" sz="4000" spc="200">
                <a:latin typeface="Lucida Sans Unicode"/>
                <a:cs typeface="Lucida Sans Unicode"/>
              </a:rPr>
              <a:t>y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185">
                <a:latin typeface="Lucida Sans Unicode"/>
                <a:cs typeface="Lucida Sans Unicode"/>
              </a:rPr>
              <a:t>c</a:t>
            </a:r>
            <a:r>
              <a:rPr dirty="0" sz="4000" spc="25">
                <a:latin typeface="Lucida Sans Unicode"/>
                <a:cs typeface="Lucida Sans Unicode"/>
              </a:rPr>
              <a:t>l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185">
                <a:latin typeface="Lucida Sans Unicode"/>
                <a:cs typeface="Lucida Sans Unicode"/>
              </a:rPr>
              <a:t>c</a:t>
            </a:r>
            <a:r>
              <a:rPr dirty="0" sz="4000" spc="-320">
                <a:latin typeface="Lucida Sans Unicode"/>
                <a:cs typeface="Lucida Sans Unicode"/>
              </a:rPr>
              <a:t>k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15">
                <a:latin typeface="Lucida Sans Unicode"/>
                <a:cs typeface="Lucida Sans Unicode"/>
              </a:rPr>
              <a:t>n</a:t>
            </a:r>
            <a:r>
              <a:rPr dirty="0" sz="4000" spc="-270">
                <a:latin typeface="Lucida Sans Unicode"/>
                <a:cs typeface="Lucida Sans Unicode"/>
              </a:rPr>
              <a:t>g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30">
                <a:latin typeface="Lucida Sans Unicode"/>
                <a:cs typeface="Lucida Sans Unicode"/>
              </a:rPr>
              <a:t>o</a:t>
            </a:r>
            <a:r>
              <a:rPr dirty="0" sz="4000" spc="20">
                <a:latin typeface="Lucida Sans Unicode"/>
                <a:cs typeface="Lucida Sans Unicode"/>
              </a:rPr>
              <a:t>n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155">
                <a:latin typeface="Lucida Sans Unicode"/>
                <a:cs typeface="Lucida Sans Unicode"/>
              </a:rPr>
              <a:t>t</a:t>
            </a:r>
            <a:r>
              <a:rPr dirty="0" sz="4000" spc="15">
                <a:latin typeface="Lucida Sans Unicode"/>
                <a:cs typeface="Lucida Sans Unicode"/>
              </a:rPr>
              <a:t>h</a:t>
            </a:r>
            <a:r>
              <a:rPr dirty="0" sz="4000" spc="60">
                <a:latin typeface="Lucida Sans Unicode"/>
                <a:cs typeface="Lucida Sans Unicode"/>
              </a:rPr>
              <a:t>e  </a:t>
            </a:r>
            <a:r>
              <a:rPr dirty="0" sz="4000" spc="55">
                <a:latin typeface="Lucida Sans Unicode"/>
                <a:cs typeface="Lucida Sans Unicode"/>
              </a:rPr>
              <a:t>buttons</a:t>
            </a:r>
            <a:r>
              <a:rPr dirty="0" sz="4000" spc="-290">
                <a:latin typeface="Lucida Sans Unicode"/>
                <a:cs typeface="Lucida Sans Unicode"/>
              </a:rPr>
              <a:t> </a:t>
            </a:r>
            <a:r>
              <a:rPr dirty="0" sz="4000" spc="40">
                <a:latin typeface="Lucida Sans Unicode"/>
                <a:cs typeface="Lucida Sans Unicode"/>
              </a:rPr>
              <a:t>and</a:t>
            </a:r>
            <a:r>
              <a:rPr dirty="0" sz="4000" spc="-290">
                <a:latin typeface="Lucida Sans Unicode"/>
                <a:cs typeface="Lucida Sans Unicode"/>
              </a:rPr>
              <a:t> </a:t>
            </a:r>
            <a:r>
              <a:rPr dirty="0" sz="4000" spc="60">
                <a:latin typeface="Lucida Sans Unicode"/>
                <a:cs typeface="Lucida Sans Unicode"/>
              </a:rPr>
              <a:t>unselect</a:t>
            </a:r>
            <a:r>
              <a:rPr dirty="0" sz="4000" spc="-290">
                <a:latin typeface="Lucida Sans Unicode"/>
                <a:cs typeface="Lucida Sans Unicode"/>
              </a:rPr>
              <a:t> </a:t>
            </a:r>
            <a:r>
              <a:rPr dirty="0" sz="4000" spc="55">
                <a:latin typeface="Lucida Sans Unicode"/>
                <a:cs typeface="Lucida Sans Unicode"/>
              </a:rPr>
              <a:t>them</a:t>
            </a:r>
            <a:r>
              <a:rPr dirty="0" sz="4000" spc="-290">
                <a:latin typeface="Lucida Sans Unicode"/>
                <a:cs typeface="Lucida Sans Unicode"/>
              </a:rPr>
              <a:t> </a:t>
            </a:r>
            <a:r>
              <a:rPr dirty="0" sz="4000" spc="135">
                <a:latin typeface="Lucida Sans Unicode"/>
                <a:cs typeface="Lucida Sans Unicode"/>
              </a:rPr>
              <a:t>by </a:t>
            </a:r>
            <a:r>
              <a:rPr dirty="0" sz="4000" spc="-1250">
                <a:latin typeface="Lucida Sans Unicode"/>
                <a:cs typeface="Lucida Sans Unicode"/>
              </a:rPr>
              <a:t> </a:t>
            </a:r>
            <a:r>
              <a:rPr dirty="0" sz="4000" spc="-20">
                <a:latin typeface="Lucida Sans Unicode"/>
                <a:cs typeface="Lucida Sans Unicode"/>
              </a:rPr>
              <a:t>u</a:t>
            </a:r>
            <a:r>
              <a:rPr dirty="0" sz="4000" spc="-35">
                <a:latin typeface="Lucida Sans Unicode"/>
                <a:cs typeface="Lucida Sans Unicode"/>
              </a:rPr>
              <a:t>s</a:t>
            </a:r>
            <a:r>
              <a:rPr dirty="0" sz="4000" spc="-80">
                <a:latin typeface="Lucida Sans Unicode"/>
                <a:cs typeface="Lucida Sans Unicode"/>
              </a:rPr>
              <a:t>i</a:t>
            </a:r>
            <a:r>
              <a:rPr dirty="0" sz="4000" spc="15">
                <a:latin typeface="Lucida Sans Unicode"/>
                <a:cs typeface="Lucida Sans Unicode"/>
              </a:rPr>
              <a:t>n</a:t>
            </a:r>
            <a:r>
              <a:rPr dirty="0" sz="4000" spc="-270">
                <a:latin typeface="Lucida Sans Unicode"/>
                <a:cs typeface="Lucida Sans Unicode"/>
              </a:rPr>
              <a:t>g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155">
                <a:latin typeface="Lucida Sans Unicode"/>
                <a:cs typeface="Lucida Sans Unicode"/>
              </a:rPr>
              <a:t>t</a:t>
            </a:r>
            <a:r>
              <a:rPr dirty="0" sz="4000" spc="15">
                <a:latin typeface="Lucida Sans Unicode"/>
                <a:cs typeface="Lucida Sans Unicode"/>
              </a:rPr>
              <a:t>h</a:t>
            </a:r>
            <a:r>
              <a:rPr dirty="0" sz="4000" spc="90">
                <a:latin typeface="Lucida Sans Unicode"/>
                <a:cs typeface="Lucida Sans Unicode"/>
              </a:rPr>
              <a:t>e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185">
                <a:latin typeface="Lucida Sans Unicode"/>
                <a:cs typeface="Lucida Sans Unicode"/>
              </a:rPr>
              <a:t>c</a:t>
            </a:r>
            <a:r>
              <a:rPr dirty="0" sz="4000" spc="25">
                <a:latin typeface="Lucida Sans Unicode"/>
                <a:cs typeface="Lucida Sans Unicode"/>
              </a:rPr>
              <a:t>l</a:t>
            </a:r>
            <a:r>
              <a:rPr dirty="0" sz="4000" spc="85">
                <a:latin typeface="Lucida Sans Unicode"/>
                <a:cs typeface="Lucida Sans Unicode"/>
              </a:rPr>
              <a:t>e</a:t>
            </a:r>
            <a:r>
              <a:rPr dirty="0" sz="4000" spc="35">
                <a:latin typeface="Lucida Sans Unicode"/>
                <a:cs typeface="Lucida Sans Unicode"/>
              </a:rPr>
              <a:t>a</a:t>
            </a:r>
            <a:r>
              <a:rPr dirty="0" sz="4000" spc="40">
                <a:latin typeface="Lucida Sans Unicode"/>
                <a:cs typeface="Lucida Sans Unicode"/>
              </a:rPr>
              <a:t>r</a:t>
            </a:r>
            <a:r>
              <a:rPr dirty="0" sz="4000" spc="-280">
                <a:latin typeface="Lucida Sans Unicode"/>
                <a:cs typeface="Lucida Sans Unicode"/>
              </a:rPr>
              <a:t> </a:t>
            </a:r>
            <a:r>
              <a:rPr dirty="0" sz="4000" spc="70">
                <a:latin typeface="Lucida Sans Unicode"/>
                <a:cs typeface="Lucida Sans Unicode"/>
              </a:rPr>
              <a:t>b</a:t>
            </a:r>
            <a:r>
              <a:rPr dirty="0" sz="4000" spc="-20">
                <a:latin typeface="Lucida Sans Unicode"/>
                <a:cs typeface="Lucida Sans Unicode"/>
              </a:rPr>
              <a:t>u</a:t>
            </a:r>
            <a:r>
              <a:rPr dirty="0" sz="4000" spc="155">
                <a:latin typeface="Lucida Sans Unicode"/>
                <a:cs typeface="Lucida Sans Unicode"/>
              </a:rPr>
              <a:t>tt</a:t>
            </a:r>
            <a:r>
              <a:rPr dirty="0" sz="4000" spc="30">
                <a:latin typeface="Lucida Sans Unicode"/>
                <a:cs typeface="Lucida Sans Unicode"/>
              </a:rPr>
              <a:t>o</a:t>
            </a:r>
            <a:r>
              <a:rPr dirty="0" sz="4000" spc="15">
                <a:latin typeface="Lucida Sans Unicode"/>
                <a:cs typeface="Lucida Sans Unicode"/>
              </a:rPr>
              <a:t>n</a:t>
            </a:r>
            <a:r>
              <a:rPr dirty="0" sz="4000" spc="-204">
                <a:latin typeface="Lucida Sans Unicode"/>
                <a:cs typeface="Lucida Sans Unicode"/>
              </a:rPr>
              <a:t>.</a:t>
            </a:r>
            <a:endParaRPr sz="4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835212" y="7063799"/>
              <a:ext cx="453390" cy="2190750"/>
            </a:xfrm>
            <a:custGeom>
              <a:avLst/>
              <a:gdLst/>
              <a:ahLst/>
              <a:cxnLst/>
              <a:rect l="l" t="t" r="r" b="b"/>
              <a:pathLst>
                <a:path w="453390" h="2190750">
                  <a:moveTo>
                    <a:pt x="0" y="2190503"/>
                  </a:moveTo>
                  <a:lnTo>
                    <a:pt x="0" y="0"/>
                  </a:lnTo>
                  <a:lnTo>
                    <a:pt x="452787" y="0"/>
                  </a:lnTo>
                  <a:lnTo>
                    <a:pt x="452787" y="2190503"/>
                  </a:lnTo>
                  <a:lnTo>
                    <a:pt x="0" y="2190503"/>
                  </a:lnTo>
                  <a:close/>
                </a:path>
              </a:pathLst>
            </a:custGeom>
            <a:solidFill>
              <a:srgbClr val="F5A329">
                <a:alpha val="8470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96817" y="3168196"/>
            <a:ext cx="12896850" cy="3686175"/>
          </a:xfrm>
          <a:prstGeom prst="rect"/>
          <a:solidFill>
            <a:srgbClr val="000000">
              <a:alpha val="87838"/>
            </a:srgbClr>
          </a:solidFill>
        </p:spPr>
        <p:txBody>
          <a:bodyPr wrap="square" lIns="0" tIns="786765" rIns="0" bIns="0" rtlCol="0" vert="horz">
            <a:spAutoFit/>
          </a:bodyPr>
          <a:lstStyle/>
          <a:p>
            <a:pPr marL="1177290">
              <a:lnSpc>
                <a:spcPct val="100000"/>
              </a:lnSpc>
              <a:spcBef>
                <a:spcPts val="6195"/>
              </a:spcBef>
            </a:pPr>
            <a:r>
              <a:rPr dirty="0" sz="12950" spc="675">
                <a:solidFill>
                  <a:srgbClr val="F5A329"/>
                </a:solidFill>
              </a:rPr>
              <a:t>THANK</a:t>
            </a:r>
            <a:r>
              <a:rPr dirty="0" sz="12950" spc="-70">
                <a:solidFill>
                  <a:srgbClr val="F5A329"/>
                </a:solidFill>
              </a:rPr>
              <a:t> </a:t>
            </a:r>
            <a:r>
              <a:rPr dirty="0" sz="12950" spc="640">
                <a:solidFill>
                  <a:srgbClr val="F5A329"/>
                </a:solidFill>
              </a:rPr>
              <a:t>YOU</a:t>
            </a:r>
            <a:endParaRPr sz="12950"/>
          </a:p>
        </p:txBody>
      </p:sp>
      <p:sp>
        <p:nvSpPr>
          <p:cNvPr id="6" name="object 6"/>
          <p:cNvSpPr txBox="1"/>
          <p:nvPr/>
        </p:nvSpPr>
        <p:spPr>
          <a:xfrm>
            <a:off x="5394346" y="7462662"/>
            <a:ext cx="7499984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815" algn="l"/>
                <a:tab pos="837565" algn="l"/>
                <a:tab pos="1250315" algn="l"/>
                <a:tab pos="1495425" algn="l"/>
                <a:tab pos="1829435" algn="l"/>
                <a:tab pos="2148205" algn="l"/>
                <a:tab pos="2486660" algn="l"/>
                <a:tab pos="2795905" algn="l"/>
                <a:tab pos="3105150" algn="l"/>
                <a:tab pos="3425190" algn="l"/>
                <a:tab pos="3787775" algn="l"/>
                <a:tab pos="4121785" algn="l"/>
                <a:tab pos="4440555" algn="l"/>
                <a:tab pos="4779010" algn="l"/>
                <a:tab pos="5097145" algn="l"/>
                <a:tab pos="5414010" algn="l"/>
                <a:tab pos="5662295" algn="l"/>
                <a:tab pos="5980430" algn="l"/>
                <a:tab pos="6299200" algn="l"/>
                <a:tab pos="6544309" algn="l"/>
                <a:tab pos="6881495" algn="l"/>
                <a:tab pos="7256780" algn="l"/>
              </a:tabLst>
            </a:pPr>
            <a:r>
              <a:rPr dirty="0" sz="2000" spc="14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14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4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14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4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dirty="0" sz="2000" spc="14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Y</a:t>
            </a:r>
            <a:r>
              <a:rPr dirty="0" sz="2000" spc="-13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dirty="0" sz="2000" spc="1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dirty="0" sz="2000" spc="-3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000" spc="-114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16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6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2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dirty="0" sz="2000" spc="2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dirty="0" sz="2000" spc="-2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16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dirty="0" sz="2000" spc="-16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dirty="0" sz="2000" spc="2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r>
              <a:rPr dirty="0" sz="2000" spc="-10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dirty="0" sz="2000" spc="-125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dirty="0" sz="200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dirty="0" sz="2000" spc="8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endParaRPr sz="2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" y="1908001"/>
            <a:ext cx="18268950" cy="8380095"/>
            <a:chOff x="17" y="1908001"/>
            <a:chExt cx="18268950" cy="8380095"/>
          </a:xfrm>
        </p:grpSpPr>
        <p:sp>
          <p:nvSpPr>
            <p:cNvPr id="3" name="object 3"/>
            <p:cNvSpPr/>
            <p:nvPr/>
          </p:nvSpPr>
          <p:spPr>
            <a:xfrm>
              <a:off x="17" y="4153918"/>
              <a:ext cx="9144000" cy="6134100"/>
            </a:xfrm>
            <a:custGeom>
              <a:avLst/>
              <a:gdLst/>
              <a:ahLst/>
              <a:cxnLst/>
              <a:rect l="l" t="t" r="r" b="b"/>
              <a:pathLst>
                <a:path w="9144000" h="6134100">
                  <a:moveTo>
                    <a:pt x="9143963" y="6134100"/>
                  </a:moveTo>
                  <a:lnTo>
                    <a:pt x="0" y="6134100"/>
                  </a:lnTo>
                  <a:lnTo>
                    <a:pt x="0" y="0"/>
                  </a:lnTo>
                  <a:lnTo>
                    <a:pt x="9143963" y="0"/>
                  </a:lnTo>
                  <a:lnTo>
                    <a:pt x="9143963" y="6134100"/>
                  </a:lnTo>
                  <a:close/>
                </a:path>
              </a:pathLst>
            </a:custGeom>
            <a:solidFill>
              <a:srgbClr val="2025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9678" y="1908001"/>
              <a:ext cx="9109075" cy="58252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06747" y="2330300"/>
            <a:ext cx="670560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5"/>
              <a:t>ABOUT</a:t>
            </a:r>
            <a:r>
              <a:rPr dirty="0" spc="-40"/>
              <a:t> </a:t>
            </a:r>
            <a:r>
              <a:rPr dirty="0" spc="215"/>
              <a:t>THE</a:t>
            </a:r>
            <a:r>
              <a:rPr dirty="0" spc="-40"/>
              <a:t> </a:t>
            </a:r>
            <a:r>
              <a:rPr dirty="0" spc="325"/>
              <a:t>TEAM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1402" y="7329599"/>
          <a:ext cx="7930515" cy="2682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89120"/>
                <a:gridCol w="3541395"/>
              </a:tblGrid>
              <a:tr h="53666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3100" spc="9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Deepanjali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939">
                    <a:solidFill>
                      <a:srgbClr val="20252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080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dirty="0" sz="3100" spc="1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(201500211)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939">
                    <a:solidFill>
                      <a:srgbClr val="20252E"/>
                    </a:solidFill>
                  </a:tcPr>
                </a:tc>
              </a:tr>
              <a:tr h="5362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100" spc="14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Nandini</a:t>
                      </a:r>
                      <a:r>
                        <a:rPr dirty="0" sz="3100" spc="-19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3100" spc="12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Sharma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305">
                    <a:solidFill>
                      <a:srgbClr val="20252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977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100" spc="1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(201500429)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305">
                    <a:solidFill>
                      <a:srgbClr val="20252E"/>
                    </a:solidFill>
                  </a:tcPr>
                </a:tc>
              </a:tr>
              <a:tr h="5362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100" spc="10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Sunishka</a:t>
                      </a:r>
                      <a:r>
                        <a:rPr dirty="0" sz="3100" spc="-19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3100" spc="12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Sharma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305">
                    <a:solidFill>
                      <a:srgbClr val="20252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76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100" spc="1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(201500717)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305">
                    <a:solidFill>
                      <a:srgbClr val="20252E"/>
                    </a:solidFill>
                  </a:tcPr>
                </a:tc>
              </a:tr>
              <a:tr h="53622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100" spc="9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Tanmay</a:t>
                      </a:r>
                      <a:r>
                        <a:rPr dirty="0" sz="3100" spc="-19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3100" spc="11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Goyal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305">
                    <a:solidFill>
                      <a:srgbClr val="20252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4699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100" spc="1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(201500738)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305">
                    <a:solidFill>
                      <a:srgbClr val="20252E"/>
                    </a:solidFill>
                  </a:tcPr>
                </a:tc>
              </a:tr>
              <a:tr h="53666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100" spc="8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Vaibhav</a:t>
                      </a:r>
                      <a:r>
                        <a:rPr dirty="0" sz="3100" spc="-19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3100" spc="-3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Jain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305">
                    <a:solidFill>
                      <a:srgbClr val="20252E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dirty="0" sz="3100" spc="15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(201500764)</a:t>
                      </a:r>
                      <a:endParaRPr sz="3100">
                        <a:latin typeface="Tahoma"/>
                        <a:cs typeface="Tahoma"/>
                      </a:endParaRPr>
                    </a:p>
                  </a:txBody>
                  <a:tcPr marL="0" marR="0" marB="0" marT="27305">
                    <a:solidFill>
                      <a:srgbClr val="20252E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66122" y="4480031"/>
            <a:ext cx="5046345" cy="259524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300" spc="275">
                <a:solidFill>
                  <a:srgbClr val="FFFFFF"/>
                </a:solidFill>
                <a:latin typeface="Tahoma"/>
                <a:cs typeface="Tahoma"/>
              </a:rPr>
              <a:t>MENTOR:</a:t>
            </a:r>
            <a:endParaRPr sz="4300">
              <a:latin typeface="Tahoma"/>
              <a:cs typeface="Tahoma"/>
            </a:endParaRPr>
          </a:p>
          <a:p>
            <a:pPr marL="238125">
              <a:lnSpc>
                <a:spcPct val="100000"/>
              </a:lnSpc>
              <a:spcBef>
                <a:spcPts val="3140"/>
              </a:spcBef>
            </a:pPr>
            <a:r>
              <a:rPr dirty="0" sz="3650" spc="180">
                <a:solidFill>
                  <a:srgbClr val="FFFFFF"/>
                </a:solidFill>
                <a:latin typeface="Tahoma"/>
                <a:cs typeface="Tahoma"/>
              </a:rPr>
              <a:t>Mr.</a:t>
            </a:r>
            <a:r>
              <a:rPr dirty="0" sz="365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50" spc="195">
                <a:solidFill>
                  <a:srgbClr val="FFFFFF"/>
                </a:solidFill>
                <a:latin typeface="Tahoma"/>
                <a:cs typeface="Tahoma"/>
              </a:rPr>
              <a:t>Bhanu</a:t>
            </a:r>
            <a:r>
              <a:rPr dirty="0" sz="365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650" spc="180">
                <a:solidFill>
                  <a:srgbClr val="FFFFFF"/>
                </a:solidFill>
                <a:latin typeface="Tahoma"/>
                <a:cs typeface="Tahoma"/>
              </a:rPr>
              <a:t>Kapoor</a:t>
            </a:r>
            <a:endParaRPr sz="36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265"/>
              </a:spcBef>
            </a:pPr>
            <a:r>
              <a:rPr dirty="0" sz="3550" spc="240">
                <a:solidFill>
                  <a:srgbClr val="FFFFFF"/>
                </a:solidFill>
                <a:latin typeface="Tahoma"/>
                <a:cs typeface="Tahoma"/>
              </a:rPr>
              <a:t>STUDENTS</a:t>
            </a:r>
            <a:r>
              <a:rPr dirty="0" sz="3550" spc="-25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550" spc="170">
                <a:solidFill>
                  <a:srgbClr val="FFFFFF"/>
                </a:solidFill>
                <a:latin typeface="Tahoma"/>
                <a:cs typeface="Tahoma"/>
              </a:rPr>
              <a:t>INVOLVED:</a:t>
            </a:r>
            <a:endParaRPr sz="3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716406"/>
            <a:ext cx="5497830" cy="8571865"/>
            <a:chOff x="0" y="1716406"/>
            <a:chExt cx="5497830" cy="8571865"/>
          </a:xfrm>
        </p:grpSpPr>
        <p:sp>
          <p:nvSpPr>
            <p:cNvPr id="3" name="object 3"/>
            <p:cNvSpPr/>
            <p:nvPr/>
          </p:nvSpPr>
          <p:spPr>
            <a:xfrm>
              <a:off x="0" y="3039163"/>
              <a:ext cx="4972050" cy="7248525"/>
            </a:xfrm>
            <a:custGeom>
              <a:avLst/>
              <a:gdLst/>
              <a:ahLst/>
              <a:cxnLst/>
              <a:rect l="l" t="t" r="r" b="b"/>
              <a:pathLst>
                <a:path w="4972050" h="7248525">
                  <a:moveTo>
                    <a:pt x="4972050" y="7248505"/>
                  </a:moveTo>
                  <a:lnTo>
                    <a:pt x="0" y="7248505"/>
                  </a:lnTo>
                  <a:lnTo>
                    <a:pt x="0" y="0"/>
                  </a:lnTo>
                  <a:lnTo>
                    <a:pt x="4972050" y="0"/>
                  </a:lnTo>
                  <a:lnTo>
                    <a:pt x="4972050" y="7248505"/>
                  </a:lnTo>
                  <a:close/>
                </a:path>
              </a:pathLst>
            </a:custGeom>
            <a:solidFill>
              <a:srgbClr val="20252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716406"/>
              <a:ext cx="5497404" cy="857059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532448" y="2001060"/>
            <a:ext cx="6338570" cy="863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355"/>
              <a:t>ABOUT</a:t>
            </a:r>
            <a:r>
              <a:rPr dirty="0" spc="-80"/>
              <a:t> </a:t>
            </a:r>
            <a:r>
              <a:rPr dirty="0" spc="290"/>
              <a:t>PROJECT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3771" y="3387981"/>
            <a:ext cx="123825" cy="123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626735" marR="236854">
              <a:lnSpc>
                <a:spcPct val="115900"/>
              </a:lnSpc>
              <a:spcBef>
                <a:spcPts val="95"/>
              </a:spcBef>
            </a:pPr>
            <a:r>
              <a:rPr dirty="0" spc="65"/>
              <a:t>The </a:t>
            </a:r>
            <a:r>
              <a:rPr dirty="0" spc="145"/>
              <a:t>purpose </a:t>
            </a:r>
            <a:r>
              <a:rPr dirty="0" spc="120"/>
              <a:t>of </a:t>
            </a:r>
            <a:r>
              <a:rPr dirty="0" spc="110"/>
              <a:t>Heavens </a:t>
            </a:r>
            <a:r>
              <a:rPr dirty="0" spc="150"/>
              <a:t>Movie </a:t>
            </a:r>
            <a:r>
              <a:rPr dirty="0" spc="80"/>
              <a:t>is </a:t>
            </a:r>
            <a:r>
              <a:rPr dirty="0" spc="120"/>
              <a:t>to </a:t>
            </a:r>
            <a:r>
              <a:rPr dirty="0" spc="125"/>
              <a:t>automate </a:t>
            </a:r>
            <a:r>
              <a:rPr dirty="0" spc="110"/>
              <a:t>the </a:t>
            </a:r>
            <a:r>
              <a:rPr dirty="0" spc="80"/>
              <a:t>existing </a:t>
            </a:r>
            <a:r>
              <a:rPr dirty="0" spc="145"/>
              <a:t>manual </a:t>
            </a:r>
            <a:r>
              <a:rPr dirty="0" spc="150"/>
              <a:t> </a:t>
            </a:r>
            <a:r>
              <a:rPr dirty="0" spc="105"/>
              <a:t>system </a:t>
            </a:r>
            <a:r>
              <a:rPr dirty="0" spc="100"/>
              <a:t>with </a:t>
            </a:r>
            <a:r>
              <a:rPr dirty="0" spc="110"/>
              <a:t>the </a:t>
            </a:r>
            <a:r>
              <a:rPr dirty="0" spc="130"/>
              <a:t>help </a:t>
            </a:r>
            <a:r>
              <a:rPr dirty="0" spc="120"/>
              <a:t>of </a:t>
            </a:r>
            <a:r>
              <a:rPr dirty="0" spc="130"/>
              <a:t>computerized </a:t>
            </a:r>
            <a:r>
              <a:rPr dirty="0" spc="145"/>
              <a:t>equipment and </a:t>
            </a:r>
            <a:r>
              <a:rPr dirty="0" spc="80"/>
              <a:t>full-fledged </a:t>
            </a:r>
            <a:r>
              <a:rPr dirty="0" spc="85"/>
              <a:t> </a:t>
            </a:r>
            <a:r>
              <a:rPr dirty="0" spc="140"/>
              <a:t>computer</a:t>
            </a:r>
            <a:r>
              <a:rPr dirty="0" spc="-135"/>
              <a:t> </a:t>
            </a:r>
            <a:r>
              <a:rPr dirty="0" spc="75"/>
              <a:t>software,</a:t>
            </a:r>
            <a:r>
              <a:rPr dirty="0" spc="-135"/>
              <a:t> </a:t>
            </a:r>
            <a:r>
              <a:rPr dirty="0" spc="80"/>
              <a:t>fulfilling</a:t>
            </a:r>
            <a:r>
              <a:rPr dirty="0" spc="-135"/>
              <a:t> </a:t>
            </a:r>
            <a:r>
              <a:rPr dirty="0" spc="105"/>
              <a:t>their</a:t>
            </a:r>
            <a:r>
              <a:rPr dirty="0" spc="-135"/>
              <a:t> </a:t>
            </a:r>
            <a:r>
              <a:rPr dirty="0" spc="110"/>
              <a:t>requirements,</a:t>
            </a:r>
            <a:r>
              <a:rPr dirty="0" spc="-135"/>
              <a:t> </a:t>
            </a:r>
            <a:r>
              <a:rPr dirty="0" spc="135"/>
              <a:t>so</a:t>
            </a:r>
            <a:r>
              <a:rPr dirty="0" spc="-135"/>
              <a:t> </a:t>
            </a:r>
            <a:r>
              <a:rPr dirty="0" spc="95"/>
              <a:t>that</a:t>
            </a:r>
            <a:r>
              <a:rPr dirty="0" spc="-135"/>
              <a:t> </a:t>
            </a:r>
            <a:r>
              <a:rPr dirty="0" spc="105"/>
              <a:t>their</a:t>
            </a:r>
            <a:r>
              <a:rPr dirty="0" spc="-130"/>
              <a:t> </a:t>
            </a:r>
            <a:r>
              <a:rPr dirty="0" spc="100"/>
              <a:t>valuable </a:t>
            </a:r>
            <a:r>
              <a:rPr dirty="0" spc="-844"/>
              <a:t> </a:t>
            </a:r>
            <a:r>
              <a:rPr dirty="0" spc="114"/>
              <a:t>data/information </a:t>
            </a:r>
            <a:r>
              <a:rPr dirty="0" spc="105"/>
              <a:t>can </a:t>
            </a:r>
            <a:r>
              <a:rPr dirty="0" spc="145"/>
              <a:t>be </a:t>
            </a:r>
            <a:r>
              <a:rPr dirty="0" spc="125"/>
              <a:t>stored for </a:t>
            </a:r>
            <a:r>
              <a:rPr dirty="0" spc="100"/>
              <a:t>a </a:t>
            </a:r>
            <a:r>
              <a:rPr dirty="0" spc="110"/>
              <a:t>longer </a:t>
            </a:r>
            <a:r>
              <a:rPr dirty="0" spc="140"/>
              <a:t>period </a:t>
            </a:r>
            <a:r>
              <a:rPr dirty="0" spc="100"/>
              <a:t>with </a:t>
            </a:r>
            <a:r>
              <a:rPr dirty="0" spc="80"/>
              <a:t>easy access </a:t>
            </a:r>
            <a:r>
              <a:rPr dirty="0" spc="-844"/>
              <a:t> </a:t>
            </a:r>
            <a:r>
              <a:rPr dirty="0" spc="145"/>
              <a:t>and </a:t>
            </a:r>
            <a:r>
              <a:rPr dirty="0" spc="130"/>
              <a:t>manipulation </a:t>
            </a:r>
            <a:r>
              <a:rPr dirty="0" spc="120"/>
              <a:t>of </a:t>
            </a:r>
            <a:r>
              <a:rPr dirty="0" spc="110"/>
              <a:t>the </a:t>
            </a:r>
            <a:r>
              <a:rPr dirty="0" spc="95"/>
              <a:t>same. </a:t>
            </a:r>
            <a:r>
              <a:rPr dirty="0" spc="65"/>
              <a:t>The </a:t>
            </a:r>
            <a:r>
              <a:rPr dirty="0" spc="135"/>
              <a:t>required </a:t>
            </a:r>
            <a:r>
              <a:rPr dirty="0" spc="105"/>
              <a:t>software </a:t>
            </a:r>
            <a:r>
              <a:rPr dirty="0" spc="145"/>
              <a:t>and </a:t>
            </a:r>
            <a:r>
              <a:rPr dirty="0" spc="130"/>
              <a:t>hardware </a:t>
            </a:r>
            <a:r>
              <a:rPr dirty="0" spc="-844"/>
              <a:t> </a:t>
            </a:r>
            <a:r>
              <a:rPr dirty="0" spc="114"/>
              <a:t>are</a:t>
            </a:r>
            <a:r>
              <a:rPr dirty="0" spc="-140"/>
              <a:t> </a:t>
            </a:r>
            <a:r>
              <a:rPr dirty="0" spc="75"/>
              <a:t>easily</a:t>
            </a:r>
            <a:r>
              <a:rPr dirty="0" spc="-140"/>
              <a:t> </a:t>
            </a:r>
            <a:r>
              <a:rPr dirty="0" spc="85"/>
              <a:t>available</a:t>
            </a:r>
            <a:r>
              <a:rPr dirty="0" spc="-140"/>
              <a:t> </a:t>
            </a:r>
            <a:r>
              <a:rPr dirty="0" spc="145"/>
              <a:t>and</a:t>
            </a:r>
            <a:r>
              <a:rPr dirty="0" spc="-140"/>
              <a:t> </a:t>
            </a:r>
            <a:r>
              <a:rPr dirty="0" spc="80"/>
              <a:t>easy</a:t>
            </a:r>
            <a:r>
              <a:rPr dirty="0" spc="-140"/>
              <a:t> </a:t>
            </a:r>
            <a:r>
              <a:rPr dirty="0" spc="120"/>
              <a:t>to</a:t>
            </a:r>
            <a:r>
              <a:rPr dirty="0" spc="-140"/>
              <a:t> </a:t>
            </a:r>
            <a:r>
              <a:rPr dirty="0" spc="130"/>
              <a:t>work</a:t>
            </a:r>
            <a:r>
              <a:rPr dirty="0" spc="-140"/>
              <a:t> </a:t>
            </a:r>
            <a:r>
              <a:rPr dirty="0" spc="60"/>
              <a:t>with.</a:t>
            </a:r>
          </a:p>
          <a:p>
            <a:pPr marL="5614035">
              <a:lnSpc>
                <a:spcPct val="100000"/>
              </a:lnSpc>
              <a:spcBef>
                <a:spcPts val="20"/>
              </a:spcBef>
            </a:pPr>
            <a:endParaRPr sz="3150"/>
          </a:p>
          <a:p>
            <a:pPr marL="5626735" marR="5080">
              <a:lnSpc>
                <a:spcPct val="115900"/>
              </a:lnSpc>
            </a:pPr>
            <a:r>
              <a:rPr dirty="0" spc="65"/>
              <a:t>The</a:t>
            </a:r>
            <a:r>
              <a:rPr dirty="0" spc="-135"/>
              <a:t> </a:t>
            </a:r>
            <a:r>
              <a:rPr dirty="0" spc="145"/>
              <a:t>aim</a:t>
            </a:r>
            <a:r>
              <a:rPr dirty="0" spc="-135"/>
              <a:t> </a:t>
            </a:r>
            <a:r>
              <a:rPr dirty="0" spc="80"/>
              <a:t>is</a:t>
            </a:r>
            <a:r>
              <a:rPr dirty="0" spc="-135"/>
              <a:t> </a:t>
            </a:r>
            <a:r>
              <a:rPr dirty="0" spc="120"/>
              <a:t>to</a:t>
            </a:r>
            <a:r>
              <a:rPr dirty="0" spc="-135"/>
              <a:t> </a:t>
            </a:r>
            <a:r>
              <a:rPr dirty="0" spc="125"/>
              <a:t>automate</a:t>
            </a:r>
            <a:r>
              <a:rPr dirty="0" spc="-135"/>
              <a:t> </a:t>
            </a:r>
            <a:r>
              <a:rPr dirty="0" spc="70"/>
              <a:t>its</a:t>
            </a:r>
            <a:r>
              <a:rPr dirty="0" spc="-135"/>
              <a:t> </a:t>
            </a:r>
            <a:r>
              <a:rPr dirty="0" spc="80"/>
              <a:t>existing</a:t>
            </a:r>
            <a:r>
              <a:rPr dirty="0" spc="-130"/>
              <a:t> </a:t>
            </a:r>
            <a:r>
              <a:rPr dirty="0" spc="105"/>
              <a:t>system</a:t>
            </a:r>
            <a:r>
              <a:rPr dirty="0" spc="-135"/>
              <a:t> </a:t>
            </a:r>
            <a:r>
              <a:rPr dirty="0" spc="120"/>
              <a:t>of</a:t>
            </a:r>
            <a:r>
              <a:rPr dirty="0" spc="-135"/>
              <a:t> </a:t>
            </a:r>
            <a:r>
              <a:rPr dirty="0" spc="85"/>
              <a:t>retrieving</a:t>
            </a:r>
            <a:r>
              <a:rPr dirty="0" spc="-135"/>
              <a:t> </a:t>
            </a:r>
            <a:r>
              <a:rPr dirty="0" spc="105"/>
              <a:t>data</a:t>
            </a:r>
            <a:r>
              <a:rPr dirty="0" spc="-135"/>
              <a:t> </a:t>
            </a:r>
            <a:r>
              <a:rPr dirty="0" spc="100"/>
              <a:t>by</a:t>
            </a:r>
            <a:r>
              <a:rPr dirty="0" spc="-135"/>
              <a:t> </a:t>
            </a:r>
            <a:r>
              <a:rPr dirty="0" spc="114"/>
              <a:t>making </a:t>
            </a:r>
            <a:r>
              <a:rPr dirty="0" spc="120"/>
              <a:t> </a:t>
            </a:r>
            <a:r>
              <a:rPr dirty="0" spc="65"/>
              <a:t>it</a:t>
            </a:r>
            <a:r>
              <a:rPr dirty="0" spc="-140"/>
              <a:t> </a:t>
            </a:r>
            <a:r>
              <a:rPr dirty="0" spc="175"/>
              <a:t>more</a:t>
            </a:r>
            <a:r>
              <a:rPr dirty="0" spc="-140"/>
              <a:t> </a:t>
            </a:r>
            <a:r>
              <a:rPr dirty="0" spc="95"/>
              <a:t>feasible</a:t>
            </a:r>
            <a:r>
              <a:rPr dirty="0" spc="-135"/>
              <a:t> </a:t>
            </a:r>
            <a:r>
              <a:rPr dirty="0" spc="125"/>
              <a:t>through</a:t>
            </a:r>
            <a:r>
              <a:rPr dirty="0" spc="-140"/>
              <a:t> </a:t>
            </a:r>
            <a:r>
              <a:rPr dirty="0" spc="100"/>
              <a:t>a</a:t>
            </a:r>
            <a:r>
              <a:rPr dirty="0" spc="-135"/>
              <a:t> </a:t>
            </a:r>
            <a:r>
              <a:rPr dirty="0" spc="85"/>
              <a:t>single</a:t>
            </a:r>
            <a:r>
              <a:rPr dirty="0" spc="-140"/>
              <a:t> </a:t>
            </a:r>
            <a:r>
              <a:rPr dirty="0" spc="55"/>
              <a:t>page.</a:t>
            </a:r>
            <a:r>
              <a:rPr dirty="0" spc="-135"/>
              <a:t> </a:t>
            </a:r>
            <a:r>
              <a:rPr dirty="0" spc="-100"/>
              <a:t>It</a:t>
            </a:r>
            <a:r>
              <a:rPr dirty="0" spc="-140"/>
              <a:t> </a:t>
            </a:r>
            <a:r>
              <a:rPr dirty="0" spc="80"/>
              <a:t>will</a:t>
            </a:r>
            <a:r>
              <a:rPr dirty="0" spc="-140"/>
              <a:t> </a:t>
            </a:r>
            <a:r>
              <a:rPr dirty="0" spc="75"/>
              <a:t>let</a:t>
            </a:r>
            <a:r>
              <a:rPr dirty="0" spc="-135"/>
              <a:t> </a:t>
            </a:r>
            <a:r>
              <a:rPr dirty="0" spc="125"/>
              <a:t>user</a:t>
            </a:r>
            <a:r>
              <a:rPr dirty="0" spc="-140"/>
              <a:t> </a:t>
            </a:r>
            <a:r>
              <a:rPr dirty="0" spc="135"/>
              <a:t>browse</a:t>
            </a:r>
            <a:r>
              <a:rPr dirty="0" spc="-135"/>
              <a:t> </a:t>
            </a:r>
            <a:r>
              <a:rPr dirty="0" spc="75"/>
              <a:t>easily</a:t>
            </a:r>
            <a:r>
              <a:rPr dirty="0" spc="-140"/>
              <a:t> </a:t>
            </a:r>
            <a:r>
              <a:rPr dirty="0" spc="110"/>
              <a:t>over </a:t>
            </a:r>
            <a:r>
              <a:rPr dirty="0" spc="-844"/>
              <a:t> </a:t>
            </a:r>
            <a:r>
              <a:rPr dirty="0" spc="110"/>
              <a:t>the</a:t>
            </a:r>
            <a:r>
              <a:rPr dirty="0" spc="-140"/>
              <a:t> </a:t>
            </a:r>
            <a:r>
              <a:rPr dirty="0" spc="100"/>
              <a:t>range</a:t>
            </a:r>
            <a:r>
              <a:rPr dirty="0" spc="-135"/>
              <a:t> </a:t>
            </a:r>
            <a:r>
              <a:rPr dirty="0" spc="120"/>
              <a:t>of</a:t>
            </a:r>
            <a:r>
              <a:rPr dirty="0" spc="-135"/>
              <a:t> </a:t>
            </a:r>
            <a:r>
              <a:rPr dirty="0" spc="120"/>
              <a:t>movies</a:t>
            </a:r>
            <a:r>
              <a:rPr dirty="0" spc="-135"/>
              <a:t> </a:t>
            </a:r>
            <a:r>
              <a:rPr dirty="0" spc="105"/>
              <a:t>within</a:t>
            </a:r>
            <a:r>
              <a:rPr dirty="0" spc="-135"/>
              <a:t> </a:t>
            </a:r>
            <a:r>
              <a:rPr dirty="0" spc="100"/>
              <a:t>a</a:t>
            </a:r>
            <a:r>
              <a:rPr dirty="0" spc="-135"/>
              <a:t> </a:t>
            </a:r>
            <a:r>
              <a:rPr dirty="0" spc="110"/>
              <a:t>webpage</a:t>
            </a:r>
            <a:r>
              <a:rPr dirty="0" spc="-135"/>
              <a:t> </a:t>
            </a:r>
            <a:r>
              <a:rPr dirty="0" spc="145"/>
              <a:t>and</a:t>
            </a:r>
            <a:r>
              <a:rPr dirty="0" spc="-135"/>
              <a:t> </a:t>
            </a:r>
            <a:r>
              <a:rPr dirty="0" spc="55"/>
              <a:t>get</a:t>
            </a:r>
            <a:r>
              <a:rPr dirty="0" spc="-135"/>
              <a:t> </a:t>
            </a:r>
            <a:r>
              <a:rPr dirty="0" spc="95"/>
              <a:t>filtered</a:t>
            </a:r>
            <a:r>
              <a:rPr dirty="0" spc="-135"/>
              <a:t> </a:t>
            </a:r>
            <a:r>
              <a:rPr dirty="0" spc="110"/>
              <a:t>information.</a:t>
            </a:r>
          </a:p>
          <a:p>
            <a:pPr marL="5614035">
              <a:lnSpc>
                <a:spcPct val="100000"/>
              </a:lnSpc>
              <a:spcBef>
                <a:spcPts val="25"/>
              </a:spcBef>
            </a:pPr>
            <a:endParaRPr sz="3150"/>
          </a:p>
          <a:p>
            <a:pPr marL="5626735" marR="1010919" indent="91440">
              <a:lnSpc>
                <a:spcPct val="115900"/>
              </a:lnSpc>
            </a:pPr>
            <a:r>
              <a:rPr dirty="0" spc="65"/>
              <a:t>The</a:t>
            </a:r>
            <a:r>
              <a:rPr dirty="0" spc="-140"/>
              <a:t> </a:t>
            </a:r>
            <a:r>
              <a:rPr dirty="0" spc="90"/>
              <a:t>project</a:t>
            </a:r>
            <a:r>
              <a:rPr dirty="0" spc="-140"/>
              <a:t> </a:t>
            </a:r>
            <a:r>
              <a:rPr dirty="0" spc="110"/>
              <a:t>describes</a:t>
            </a:r>
            <a:r>
              <a:rPr dirty="0" spc="-135"/>
              <a:t> </a:t>
            </a:r>
            <a:r>
              <a:rPr dirty="0" spc="155"/>
              <a:t>how</a:t>
            </a:r>
            <a:r>
              <a:rPr dirty="0" spc="-140"/>
              <a:t> </a:t>
            </a:r>
            <a:r>
              <a:rPr dirty="0" spc="120"/>
              <a:t>to</a:t>
            </a:r>
            <a:r>
              <a:rPr dirty="0" spc="-135"/>
              <a:t> </a:t>
            </a:r>
            <a:r>
              <a:rPr dirty="0" spc="120"/>
              <a:t>manage</a:t>
            </a:r>
            <a:r>
              <a:rPr dirty="0" spc="-140"/>
              <a:t> </a:t>
            </a:r>
            <a:r>
              <a:rPr dirty="0" spc="125"/>
              <a:t>for</a:t>
            </a:r>
            <a:r>
              <a:rPr dirty="0" spc="-135"/>
              <a:t> </a:t>
            </a:r>
            <a:r>
              <a:rPr dirty="0" spc="135"/>
              <a:t>good</a:t>
            </a:r>
            <a:r>
              <a:rPr dirty="0" spc="-140"/>
              <a:t> </a:t>
            </a:r>
            <a:r>
              <a:rPr dirty="0" spc="135"/>
              <a:t>performance</a:t>
            </a:r>
            <a:r>
              <a:rPr dirty="0" spc="-135"/>
              <a:t> </a:t>
            </a:r>
            <a:r>
              <a:rPr dirty="0" spc="145"/>
              <a:t>and </a:t>
            </a:r>
            <a:r>
              <a:rPr dirty="0" spc="-844"/>
              <a:t> </a:t>
            </a:r>
            <a:r>
              <a:rPr dirty="0" spc="105"/>
              <a:t>better</a:t>
            </a:r>
            <a:r>
              <a:rPr dirty="0" spc="-145"/>
              <a:t> </a:t>
            </a:r>
            <a:r>
              <a:rPr dirty="0" spc="85"/>
              <a:t>services</a:t>
            </a:r>
            <a:r>
              <a:rPr dirty="0" spc="-140"/>
              <a:t> </a:t>
            </a:r>
            <a:r>
              <a:rPr dirty="0" spc="125"/>
              <a:t>for</a:t>
            </a:r>
            <a:r>
              <a:rPr dirty="0" spc="-140"/>
              <a:t> </a:t>
            </a:r>
            <a:r>
              <a:rPr dirty="0" spc="110"/>
              <a:t>the</a:t>
            </a:r>
            <a:r>
              <a:rPr dirty="0" spc="-140"/>
              <a:t> </a:t>
            </a:r>
            <a:r>
              <a:rPr dirty="0" spc="60"/>
              <a:t>client.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3771" y="6788405"/>
            <a:ext cx="123825" cy="1238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83771" y="8731506"/>
            <a:ext cx="123825" cy="12382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35213" y="7063796"/>
            <a:ext cx="453390" cy="2190750"/>
          </a:xfrm>
          <a:custGeom>
            <a:avLst/>
            <a:gdLst/>
            <a:ahLst/>
            <a:cxnLst/>
            <a:rect l="l" t="t" r="r" b="b"/>
            <a:pathLst>
              <a:path w="453390" h="2190750">
                <a:moveTo>
                  <a:pt x="0" y="2190503"/>
                </a:moveTo>
                <a:lnTo>
                  <a:pt x="0" y="0"/>
                </a:lnTo>
                <a:lnTo>
                  <a:pt x="452787" y="0"/>
                </a:lnTo>
                <a:lnTo>
                  <a:pt x="452787" y="2190503"/>
                </a:lnTo>
                <a:lnTo>
                  <a:pt x="0" y="2190503"/>
                </a:lnTo>
                <a:close/>
              </a:path>
            </a:pathLst>
          </a:custGeom>
          <a:solidFill>
            <a:srgbClr val="F5A32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44000" y="0"/>
            <a:ext cx="8115300" cy="10287000"/>
          </a:xfrm>
          <a:custGeom>
            <a:avLst/>
            <a:gdLst/>
            <a:ahLst/>
            <a:cxnLst/>
            <a:rect l="l" t="t" r="r" b="b"/>
            <a:pathLst>
              <a:path w="8115300" h="10287000">
                <a:moveTo>
                  <a:pt x="8115299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8115299" y="0"/>
                </a:lnTo>
                <a:lnTo>
                  <a:pt x="8115299" y="10286999"/>
                </a:lnTo>
                <a:close/>
              </a:path>
            </a:pathLst>
          </a:custGeom>
          <a:solidFill>
            <a:srgbClr val="20252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719" y="1998171"/>
            <a:ext cx="3474749" cy="3408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3810" y="5964028"/>
            <a:ext cx="355917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0" spc="-40" b="1">
                <a:latin typeface="Tahoma"/>
                <a:cs typeface="Tahoma"/>
              </a:rPr>
              <a:t>IDE</a:t>
            </a:r>
            <a:r>
              <a:rPr dirty="0" sz="5500" spc="-95" b="1">
                <a:latin typeface="Tahoma"/>
                <a:cs typeface="Tahoma"/>
              </a:rPr>
              <a:t> </a:t>
            </a:r>
            <a:r>
              <a:rPr dirty="0" sz="5500" spc="250" b="1">
                <a:latin typeface="Tahoma"/>
                <a:cs typeface="Tahoma"/>
              </a:rPr>
              <a:t>USED</a:t>
            </a:r>
            <a:endParaRPr sz="55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5422" y="2022196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5422" y="5365470"/>
            <a:ext cx="95250" cy="952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046920" y="5177606"/>
            <a:ext cx="6577965" cy="1511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9215">
              <a:lnSpc>
                <a:spcPct val="116100"/>
              </a:lnSpc>
              <a:spcBef>
                <a:spcPts val="95"/>
              </a:spcBef>
            </a:pPr>
            <a:r>
              <a:rPr dirty="0" sz="2100" spc="-45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dirty="0" sz="21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3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Stack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Overflow</a:t>
            </a:r>
            <a:r>
              <a:rPr dirty="0" sz="2100" spc="-114">
                <a:solidFill>
                  <a:srgbClr val="FFFFFF"/>
                </a:solidFill>
                <a:latin typeface="Tahoma"/>
                <a:cs typeface="Tahoma"/>
                <a:hlinkClick r:id="rId4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</a:rPr>
              <a:t>2021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Developer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20">
                <a:solidFill>
                  <a:srgbClr val="FFFFFF"/>
                </a:solidFill>
                <a:latin typeface="Tahoma"/>
                <a:cs typeface="Tahoma"/>
              </a:rPr>
              <a:t>Survey,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Visual </a:t>
            </a:r>
            <a:r>
              <a:rPr dirty="0" sz="2100" spc="-6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</a:rPr>
              <a:t>Studio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Tahoma"/>
                <a:cs typeface="Tahoma"/>
              </a:rPr>
              <a:t>Code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Tahoma"/>
                <a:cs typeface="Tahoma"/>
              </a:rPr>
              <a:t>ranked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100">
                <a:solidFill>
                  <a:srgbClr val="FFFFFF"/>
                </a:solidFill>
                <a:latin typeface="Tahoma"/>
                <a:cs typeface="Tahoma"/>
              </a:rPr>
              <a:t>most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Tahoma"/>
                <a:cs typeface="Tahoma"/>
              </a:rPr>
              <a:t>popular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Tahoma"/>
                <a:cs typeface="Tahoma"/>
              </a:rPr>
              <a:t>developer </a:t>
            </a:r>
            <a:r>
              <a:rPr dirty="0" sz="2100" spc="-6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Tahoma"/>
                <a:cs typeface="Tahoma"/>
              </a:rPr>
              <a:t>environment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tool,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with </a:t>
            </a:r>
            <a:r>
              <a:rPr dirty="0" sz="2100" spc="-75">
                <a:solidFill>
                  <a:srgbClr val="FFFFFF"/>
                </a:solidFill>
                <a:latin typeface="Tahoma"/>
                <a:cs typeface="Tahoma"/>
              </a:rPr>
              <a:t>70% </a:t>
            </a:r>
            <a:r>
              <a:rPr dirty="0" sz="2100" spc="8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dirty="0" sz="2100" spc="20">
                <a:solidFill>
                  <a:srgbClr val="FFFFFF"/>
                </a:solidFill>
                <a:latin typeface="Tahoma"/>
                <a:cs typeface="Tahoma"/>
              </a:rPr>
              <a:t>82,000 </a:t>
            </a:r>
            <a:r>
              <a:rPr dirty="0" sz="2100" spc="90">
                <a:solidFill>
                  <a:srgbClr val="FFFFFF"/>
                </a:solidFill>
                <a:latin typeface="Tahoma"/>
                <a:cs typeface="Tahoma"/>
              </a:rPr>
              <a:t>respondents </a:t>
            </a:r>
            <a:r>
              <a:rPr dirty="0" sz="21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reporting</a:t>
            </a:r>
            <a:r>
              <a:rPr dirty="0" sz="21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Tahoma"/>
                <a:cs typeface="Tahoma"/>
              </a:rPr>
              <a:t>that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they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>
                <a:solidFill>
                  <a:srgbClr val="FFFFFF"/>
                </a:solidFill>
                <a:latin typeface="Tahoma"/>
                <a:cs typeface="Tahoma"/>
              </a:rPr>
              <a:t>it.</a:t>
            </a:r>
            <a:endParaRPr sz="21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5422" y="7222845"/>
            <a:ext cx="95250" cy="9524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046920" y="7034981"/>
            <a:ext cx="7169784" cy="1882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9215">
              <a:lnSpc>
                <a:spcPct val="116100"/>
              </a:lnSpc>
              <a:spcBef>
                <a:spcPts val="95"/>
              </a:spcBef>
            </a:pPr>
            <a:r>
              <a:rPr dirty="0" sz="2100" spc="55">
                <a:solidFill>
                  <a:srgbClr val="FFFFFF"/>
                </a:solidFill>
                <a:latin typeface="Tahoma"/>
                <a:cs typeface="Tahoma"/>
              </a:rPr>
              <a:t>Visual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</a:rPr>
              <a:t>Studio </a:t>
            </a:r>
            <a:r>
              <a:rPr dirty="0" sz="2100" spc="95">
                <a:solidFill>
                  <a:srgbClr val="FFFFFF"/>
                </a:solidFill>
                <a:latin typeface="Tahoma"/>
                <a:cs typeface="Tahoma"/>
              </a:rPr>
              <a:t>Code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</a:rPr>
              <a:t>includes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basic </a:t>
            </a:r>
            <a:r>
              <a:rPr dirty="0" sz="2100" spc="95">
                <a:solidFill>
                  <a:srgbClr val="FFFFFF"/>
                </a:solidFill>
                <a:latin typeface="Tahoma"/>
                <a:cs typeface="Tahoma"/>
              </a:rPr>
              <a:t>support </a:t>
            </a:r>
            <a:r>
              <a:rPr dirty="0" sz="2100" spc="85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100" spc="100">
                <a:solidFill>
                  <a:srgbClr val="FFFFFF"/>
                </a:solidFill>
                <a:latin typeface="Tahoma"/>
                <a:cs typeface="Tahoma"/>
              </a:rPr>
              <a:t>most </a:t>
            </a:r>
            <a:r>
              <a:rPr dirty="0" sz="2100" spc="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125">
                <a:solidFill>
                  <a:srgbClr val="FFFFFF"/>
                </a:solidFill>
                <a:latin typeface="Tahoma"/>
                <a:cs typeface="Tahoma"/>
              </a:rPr>
              <a:t>common </a:t>
            </a:r>
            <a:r>
              <a:rPr dirty="0" sz="2100" spc="90">
                <a:solidFill>
                  <a:srgbClr val="FFFFFF"/>
                </a:solidFill>
                <a:latin typeface="Tahoma"/>
                <a:cs typeface="Tahoma"/>
              </a:rPr>
              <a:t>programming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</a:rPr>
              <a:t>languages. This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basic </a:t>
            </a:r>
            <a:r>
              <a:rPr dirty="0" sz="2100" spc="95">
                <a:solidFill>
                  <a:srgbClr val="FFFFFF"/>
                </a:solidFill>
                <a:latin typeface="Tahoma"/>
                <a:cs typeface="Tahoma"/>
              </a:rPr>
              <a:t>support </a:t>
            </a:r>
            <a:r>
              <a:rPr dirty="0" sz="2100" spc="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includes </a:t>
            </a:r>
            <a:r>
              <a:rPr dirty="0" sz="2100" spc="55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syntax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highlighting,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bracket </a:t>
            </a:r>
            <a:r>
              <a:rPr dirty="0" sz="2100" spc="5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matching, </a:t>
            </a:r>
            <a:r>
              <a:rPr dirty="0" sz="2100" spc="85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code </a:t>
            </a:r>
            <a:r>
              <a:rPr dirty="0" sz="2100" spc="9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folding,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dirty="0" sz="2100" spc="10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and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configurable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snippets.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Which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makes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dirty="0" sz="2100" spc="4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it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a</a:t>
            </a:r>
            <a:r>
              <a:rPr dirty="0" sz="2100" spc="-11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Tahoma"/>
                <a:cs typeface="Tahoma"/>
              </a:rPr>
              <a:t>code </a:t>
            </a:r>
            <a:r>
              <a:rPr dirty="0" sz="2100" spc="-6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Tahoma"/>
                <a:cs typeface="Tahoma"/>
              </a:rPr>
              <a:t>friendly</a:t>
            </a:r>
            <a:r>
              <a:rPr dirty="0" sz="21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-50">
                <a:solidFill>
                  <a:srgbClr val="FFFFFF"/>
                </a:solidFill>
                <a:latin typeface="Tahoma"/>
                <a:cs typeface="Tahoma"/>
              </a:rPr>
              <a:t>IDE.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776805" y="1005117"/>
            <a:ext cx="7415530" cy="382651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450" spc="114" b="0">
                <a:solidFill>
                  <a:srgbClr val="F5A329"/>
                </a:solidFill>
                <a:latin typeface="Tahoma"/>
                <a:cs typeface="Tahoma"/>
              </a:rPr>
              <a:t>Visual</a:t>
            </a:r>
            <a:r>
              <a:rPr dirty="0" sz="4450" spc="-265" b="0">
                <a:solidFill>
                  <a:srgbClr val="F5A329"/>
                </a:solidFill>
                <a:latin typeface="Tahoma"/>
                <a:cs typeface="Tahoma"/>
              </a:rPr>
              <a:t> </a:t>
            </a:r>
            <a:r>
              <a:rPr dirty="0" sz="4450" spc="150" b="0">
                <a:solidFill>
                  <a:srgbClr val="F5A329"/>
                </a:solidFill>
                <a:latin typeface="Tahoma"/>
                <a:cs typeface="Tahoma"/>
              </a:rPr>
              <a:t>Studio</a:t>
            </a:r>
            <a:r>
              <a:rPr dirty="0" sz="4450" spc="-265" b="0">
                <a:solidFill>
                  <a:srgbClr val="F5A329"/>
                </a:solidFill>
                <a:latin typeface="Tahoma"/>
                <a:cs typeface="Tahoma"/>
              </a:rPr>
              <a:t> </a:t>
            </a:r>
            <a:r>
              <a:rPr dirty="0" sz="4450" spc="195" b="0">
                <a:solidFill>
                  <a:srgbClr val="F5A329"/>
                </a:solidFill>
                <a:latin typeface="Tahoma"/>
                <a:cs typeface="Tahoma"/>
              </a:rPr>
              <a:t>Code</a:t>
            </a:r>
            <a:endParaRPr sz="4450">
              <a:latin typeface="Tahoma"/>
              <a:cs typeface="Tahoma"/>
            </a:endParaRPr>
          </a:p>
          <a:p>
            <a:pPr marL="282575" marR="5080">
              <a:lnSpc>
                <a:spcPct val="116100"/>
              </a:lnSpc>
              <a:spcBef>
                <a:spcPts val="1195"/>
              </a:spcBef>
            </a:pP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</a:rPr>
              <a:t>Visual </a:t>
            </a:r>
            <a:r>
              <a:rPr dirty="0" sz="2100" spc="70" b="0">
                <a:solidFill>
                  <a:srgbClr val="FFFFFF"/>
                </a:solidFill>
                <a:latin typeface="Tahoma"/>
                <a:cs typeface="Tahoma"/>
              </a:rPr>
              <a:t>Studio </a:t>
            </a:r>
            <a:r>
              <a:rPr dirty="0" sz="2100" spc="50" b="0">
                <a:solidFill>
                  <a:srgbClr val="FFFFFF"/>
                </a:solidFill>
                <a:latin typeface="Tahoma"/>
                <a:cs typeface="Tahoma"/>
              </a:rPr>
              <a:t>Code, </a:t>
            </a:r>
            <a:r>
              <a:rPr dirty="0" sz="2100" spc="75" b="0">
                <a:solidFill>
                  <a:srgbClr val="FFFFFF"/>
                </a:solidFill>
                <a:latin typeface="Tahoma"/>
                <a:cs typeface="Tahoma"/>
              </a:rPr>
              <a:t>also </a:t>
            </a:r>
            <a:r>
              <a:rPr dirty="0" sz="2100" spc="100" b="0">
                <a:solidFill>
                  <a:srgbClr val="FFFFFF"/>
                </a:solidFill>
                <a:latin typeface="Tahoma"/>
                <a:cs typeface="Tahoma"/>
              </a:rPr>
              <a:t>commonly </a:t>
            </a:r>
            <a:r>
              <a:rPr dirty="0" sz="2100" spc="80" b="0">
                <a:solidFill>
                  <a:srgbClr val="FFFFFF"/>
                </a:solidFill>
                <a:latin typeface="Tahoma"/>
                <a:cs typeface="Tahoma"/>
              </a:rPr>
              <a:t>referred to </a:t>
            </a:r>
            <a:r>
              <a:rPr dirty="0" sz="2100" spc="60" b="0">
                <a:solidFill>
                  <a:srgbClr val="FFFFFF"/>
                </a:solidFill>
                <a:latin typeface="Tahoma"/>
                <a:cs typeface="Tahoma"/>
              </a:rPr>
              <a:t>as </a:t>
            </a:r>
            <a:r>
              <a:rPr dirty="0" sz="2100" spc="-15" b="0">
                <a:solidFill>
                  <a:srgbClr val="FFFFFF"/>
                </a:solidFill>
                <a:latin typeface="Tahoma"/>
                <a:cs typeface="Tahoma"/>
              </a:rPr>
              <a:t>VS </a:t>
            </a:r>
            <a:r>
              <a:rPr dirty="0" sz="2100" spc="-1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0" b="0">
                <a:solidFill>
                  <a:srgbClr val="FFFFFF"/>
                </a:solidFill>
                <a:latin typeface="Tahoma"/>
                <a:cs typeface="Tahoma"/>
              </a:rPr>
              <a:t>Code, 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dirty="0" sz="2100" spc="65" b="0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100" spc="65" b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source-code </a:t>
            </a:r>
            <a:r>
              <a:rPr dirty="0" sz="2100" spc="80" b="0">
                <a:solidFill>
                  <a:srgbClr val="FFFFFF"/>
                </a:solidFill>
                <a:latin typeface="Tahoma"/>
                <a:cs typeface="Tahoma"/>
                <a:hlinkClick r:id="rId6"/>
              </a:rPr>
              <a:t>editor </a:t>
            </a:r>
            <a:r>
              <a:rPr dirty="0" sz="2100" spc="110" b="0">
                <a:solidFill>
                  <a:srgbClr val="FFFFFF"/>
                </a:solidFill>
                <a:latin typeface="Tahoma"/>
                <a:cs typeface="Tahoma"/>
              </a:rPr>
              <a:t>made </a:t>
            </a:r>
            <a:r>
              <a:rPr dirty="0" sz="2100" spc="65" b="0">
                <a:solidFill>
                  <a:srgbClr val="FFFFFF"/>
                </a:solidFill>
                <a:latin typeface="Tahoma"/>
                <a:cs typeface="Tahoma"/>
              </a:rPr>
              <a:t>by </a:t>
            </a:r>
            <a:r>
              <a:rPr dirty="0" sz="2100" spc="90" b="0">
                <a:solidFill>
                  <a:srgbClr val="FFFFFF"/>
                </a:solidFill>
                <a:latin typeface="Tahoma"/>
                <a:cs typeface="Tahoma"/>
                <a:hlinkClick r:id="rId7"/>
              </a:rPr>
              <a:t>Microsoft </a:t>
            </a:r>
            <a:r>
              <a:rPr dirty="0" sz="2100" spc="85" b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100" spc="9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  <a:hlinkClick r:id="rId8"/>
              </a:rPr>
              <a:t>Windows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2100" spc="-114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 b="0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Linux</a:t>
            </a:r>
            <a:r>
              <a:rPr dirty="0" sz="2100" spc="-110" b="0">
                <a:solidFill>
                  <a:srgbClr val="FFFFFF"/>
                </a:solidFill>
                <a:latin typeface="Tahoma"/>
                <a:cs typeface="Tahoma"/>
                <a:hlinkClick r:id="rId9"/>
              </a:rPr>
              <a:t> </a:t>
            </a:r>
            <a:r>
              <a:rPr dirty="0" sz="2100" spc="100" b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100" spc="-11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  <a:hlinkClick r:id="rId10"/>
              </a:rPr>
              <a:t>macOS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2100" spc="-10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60" b="0">
                <a:solidFill>
                  <a:srgbClr val="FFFFFF"/>
                </a:solidFill>
                <a:latin typeface="Tahoma"/>
                <a:cs typeface="Tahoma"/>
              </a:rPr>
              <a:t>Features</a:t>
            </a:r>
            <a:r>
              <a:rPr dirty="0" sz="2100" spc="-11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75" b="0">
                <a:solidFill>
                  <a:srgbClr val="FFFFFF"/>
                </a:solidFill>
                <a:latin typeface="Tahoma"/>
                <a:cs typeface="Tahoma"/>
              </a:rPr>
              <a:t>include</a:t>
            </a:r>
            <a:r>
              <a:rPr dirty="0" sz="2100" spc="-10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95" b="0">
                <a:solidFill>
                  <a:srgbClr val="FFFFFF"/>
                </a:solidFill>
                <a:latin typeface="Tahoma"/>
                <a:cs typeface="Tahoma"/>
              </a:rPr>
              <a:t>support</a:t>
            </a:r>
            <a:r>
              <a:rPr dirty="0" sz="2100" spc="-105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85" b="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100" spc="-64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40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debugging, 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syntax </a:t>
            </a:r>
            <a:r>
              <a:rPr dirty="0" sz="2100" spc="40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highlighting, 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intelligent </a:t>
            </a:r>
            <a:r>
              <a:rPr dirty="0" sz="2100" spc="85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code </a:t>
            </a:r>
            <a:r>
              <a:rPr dirty="0" sz="2100" spc="90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 </a:t>
            </a:r>
            <a:r>
              <a:rPr dirty="0" sz="2100" spc="70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completion, 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  <a:hlinkClick r:id="rId12"/>
              </a:rPr>
              <a:t>snippets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, </a:t>
            </a:r>
            <a:r>
              <a:rPr dirty="0" sz="2100" spc="85" b="0">
                <a:solidFill>
                  <a:srgbClr val="FFFFFF"/>
                </a:solidFill>
                <a:latin typeface="Tahoma"/>
                <a:cs typeface="Tahoma"/>
                <a:hlinkClick r:id="rId13"/>
              </a:rPr>
              <a:t>code </a:t>
            </a:r>
            <a:r>
              <a:rPr dirty="0" sz="2100" spc="45" b="0">
                <a:solidFill>
                  <a:srgbClr val="FFFFFF"/>
                </a:solidFill>
                <a:latin typeface="Tahoma"/>
                <a:cs typeface="Tahoma"/>
                <a:hlinkClick r:id="rId13"/>
              </a:rPr>
              <a:t>refactoring</a:t>
            </a:r>
            <a:r>
              <a:rPr dirty="0" sz="2100" spc="45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, </a:t>
            </a:r>
            <a:r>
              <a:rPr dirty="0" sz="2100" spc="100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and </a:t>
            </a:r>
            <a:r>
              <a:rPr dirty="0" sz="2100" spc="110" b="0">
                <a:solidFill>
                  <a:srgbClr val="FFFFFF"/>
                </a:solidFill>
                <a:latin typeface="Tahoma"/>
                <a:cs typeface="Tahoma"/>
                <a:hlinkClick r:id="rId11"/>
              </a:rPr>
              <a:t>em</a:t>
            </a:r>
            <a:r>
              <a:rPr dirty="0" sz="2100" spc="110" b="0">
                <a:solidFill>
                  <a:srgbClr val="FFFFFF"/>
                </a:solidFill>
                <a:latin typeface="Tahoma"/>
                <a:cs typeface="Tahoma"/>
              </a:rPr>
              <a:t>bedded </a:t>
            </a:r>
            <a:r>
              <a:rPr dirty="0" sz="2100" spc="114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30" b="0">
                <a:solidFill>
                  <a:srgbClr val="FFFFFF"/>
                </a:solidFill>
                <a:latin typeface="Tahoma"/>
                <a:cs typeface="Tahoma"/>
                <a:hlinkClick r:id="rId14"/>
              </a:rPr>
              <a:t>Git</a:t>
            </a:r>
            <a:r>
              <a:rPr dirty="0" sz="2100" spc="30" b="0">
                <a:solidFill>
                  <a:srgbClr val="FFFFFF"/>
                </a:solidFill>
                <a:latin typeface="Tahoma"/>
                <a:cs typeface="Tahoma"/>
              </a:rPr>
              <a:t>. </a:t>
            </a:r>
            <a:r>
              <a:rPr dirty="0" sz="2100" spc="85" b="0">
                <a:solidFill>
                  <a:srgbClr val="FFFFFF"/>
                </a:solidFill>
                <a:latin typeface="Tahoma"/>
                <a:cs typeface="Tahoma"/>
              </a:rPr>
              <a:t>Users </a:t>
            </a:r>
            <a:r>
              <a:rPr dirty="0" sz="2100" spc="70" b="0">
                <a:solidFill>
                  <a:srgbClr val="FFFFFF"/>
                </a:solidFill>
                <a:latin typeface="Tahoma"/>
                <a:cs typeface="Tahoma"/>
              </a:rPr>
              <a:t>can </a:t>
            </a:r>
            <a:r>
              <a:rPr dirty="0" sz="2100" spc="60" b="0">
                <a:solidFill>
                  <a:srgbClr val="FFFFFF"/>
                </a:solidFill>
                <a:latin typeface="Tahoma"/>
                <a:cs typeface="Tahoma"/>
              </a:rPr>
              <a:t>change </a:t>
            </a:r>
            <a:r>
              <a:rPr dirty="0" sz="2100" spc="75" b="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  <a:hlinkClick r:id="rId15"/>
              </a:rPr>
              <a:t>theme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dirty="0" sz="2100" spc="80" b="0">
                <a:solidFill>
                  <a:srgbClr val="FFFFFF"/>
                </a:solidFill>
                <a:latin typeface="Tahoma"/>
                <a:cs typeface="Tahoma"/>
                <a:hlinkClick r:id="rId16"/>
              </a:rPr>
              <a:t>keyboard 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  <a:hlinkClick r:id="rId16"/>
              </a:rPr>
              <a:t>shortcuts</a:t>
            </a:r>
            <a:r>
              <a:rPr dirty="0" sz="2100" spc="55" b="0">
                <a:solidFill>
                  <a:srgbClr val="FFFFFF"/>
                </a:solidFill>
                <a:latin typeface="Tahoma"/>
                <a:cs typeface="Tahoma"/>
              </a:rPr>
              <a:t>, </a:t>
            </a:r>
            <a:r>
              <a:rPr dirty="0" sz="2100" spc="60" b="0">
                <a:solidFill>
                  <a:srgbClr val="FFFFFF"/>
                </a:solidFill>
                <a:latin typeface="Tahoma"/>
                <a:cs typeface="Tahoma"/>
              </a:rPr>
              <a:t> preferences, </a:t>
            </a:r>
            <a:r>
              <a:rPr dirty="0" sz="2100" spc="100" b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100" spc="60" b="0">
                <a:solidFill>
                  <a:srgbClr val="FFFFFF"/>
                </a:solidFill>
                <a:latin typeface="Tahoma"/>
                <a:cs typeface="Tahoma"/>
              </a:rPr>
              <a:t>install </a:t>
            </a:r>
            <a:r>
              <a:rPr dirty="0" sz="2100" spc="75" b="0">
                <a:solidFill>
                  <a:srgbClr val="FFFFFF"/>
                </a:solidFill>
                <a:latin typeface="Tahoma"/>
                <a:cs typeface="Tahoma"/>
                <a:hlinkClick r:id="rId17"/>
              </a:rPr>
              <a:t>extensions </a:t>
            </a:r>
            <a:r>
              <a:rPr dirty="0" sz="2100" spc="60" b="0">
                <a:solidFill>
                  <a:srgbClr val="FFFFFF"/>
                </a:solidFill>
                <a:latin typeface="Tahoma"/>
                <a:cs typeface="Tahoma"/>
              </a:rPr>
              <a:t>that </a:t>
            </a:r>
            <a:r>
              <a:rPr dirty="0" sz="2100" spc="100" b="0">
                <a:solidFill>
                  <a:srgbClr val="FFFFFF"/>
                </a:solidFill>
                <a:latin typeface="Tahoma"/>
                <a:cs typeface="Tahoma"/>
              </a:rPr>
              <a:t>add </a:t>
            </a:r>
            <a:r>
              <a:rPr dirty="0" sz="2100" spc="75" b="0">
                <a:solidFill>
                  <a:srgbClr val="FFFFFF"/>
                </a:solidFill>
                <a:latin typeface="Tahoma"/>
                <a:cs typeface="Tahoma"/>
              </a:rPr>
              <a:t>additional </a:t>
            </a:r>
            <a:r>
              <a:rPr dirty="0" sz="2100" spc="80" b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00" spc="50" b="0">
                <a:solidFill>
                  <a:srgbClr val="FFFFFF"/>
                </a:solidFill>
                <a:latin typeface="Tahoma"/>
                <a:cs typeface="Tahoma"/>
              </a:rPr>
              <a:t>functionality.</a:t>
            </a:r>
            <a:endParaRPr sz="21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5" y="3010534"/>
            <a:ext cx="18288000" cy="7277100"/>
            <a:chOff x="175" y="3010534"/>
            <a:chExt cx="18288000" cy="7277100"/>
          </a:xfrm>
        </p:grpSpPr>
        <p:sp>
          <p:nvSpPr>
            <p:cNvPr id="3" name="object 3"/>
            <p:cNvSpPr/>
            <p:nvPr/>
          </p:nvSpPr>
          <p:spPr>
            <a:xfrm>
              <a:off x="175" y="3991153"/>
              <a:ext cx="18288000" cy="6296025"/>
            </a:xfrm>
            <a:custGeom>
              <a:avLst/>
              <a:gdLst/>
              <a:ahLst/>
              <a:cxnLst/>
              <a:rect l="l" t="t" r="r" b="b"/>
              <a:pathLst>
                <a:path w="18288000" h="6296025">
                  <a:moveTo>
                    <a:pt x="18287647" y="6296025"/>
                  </a:moveTo>
                  <a:lnTo>
                    <a:pt x="0" y="6296025"/>
                  </a:lnTo>
                  <a:lnTo>
                    <a:pt x="0" y="0"/>
                  </a:lnTo>
                  <a:lnTo>
                    <a:pt x="18287647" y="0"/>
                  </a:lnTo>
                  <a:lnTo>
                    <a:pt x="18287647" y="6296025"/>
                  </a:lnTo>
                  <a:close/>
                </a:path>
              </a:pathLst>
            </a:custGeom>
            <a:solidFill>
              <a:srgbClr val="2025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835212" y="7063800"/>
              <a:ext cx="453390" cy="2190750"/>
            </a:xfrm>
            <a:custGeom>
              <a:avLst/>
              <a:gdLst/>
              <a:ahLst/>
              <a:cxnLst/>
              <a:rect l="l" t="t" r="r" b="b"/>
              <a:pathLst>
                <a:path w="453390" h="2190750">
                  <a:moveTo>
                    <a:pt x="0" y="2190503"/>
                  </a:moveTo>
                  <a:lnTo>
                    <a:pt x="0" y="0"/>
                  </a:lnTo>
                  <a:lnTo>
                    <a:pt x="452787" y="0"/>
                  </a:lnTo>
                  <a:lnTo>
                    <a:pt x="452787" y="2190503"/>
                  </a:lnTo>
                  <a:lnTo>
                    <a:pt x="0" y="2190503"/>
                  </a:lnTo>
                  <a:close/>
                </a:path>
              </a:pathLst>
            </a:custGeom>
            <a:solidFill>
              <a:srgbClr val="F5A32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473" y="3010534"/>
              <a:ext cx="6857999" cy="199072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896610">
              <a:lnSpc>
                <a:spcPct val="100000"/>
              </a:lnSpc>
              <a:spcBef>
                <a:spcPts val="100"/>
              </a:spcBef>
            </a:pPr>
            <a:r>
              <a:rPr dirty="0" spc="60"/>
              <a:t>API</a:t>
            </a:r>
            <a:r>
              <a:rPr dirty="0" spc="-90"/>
              <a:t> </a:t>
            </a:r>
            <a:r>
              <a:rPr dirty="0" spc="250"/>
              <a:t>USED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92773" y="5270973"/>
            <a:ext cx="16480790" cy="3771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Lucida Sans Unicode"/>
                <a:cs typeface="Lucida Sans Unicode"/>
              </a:rPr>
              <a:t>service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Lucida Sans Unicode"/>
                <a:cs typeface="Lucida Sans Unicode"/>
              </a:rPr>
              <a:t>those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Lucida Sans Unicode"/>
                <a:cs typeface="Lucida Sans Unicode"/>
              </a:rPr>
              <a:t>interested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">
                <a:solidFill>
                  <a:srgbClr val="FFFFFF"/>
                </a:solidFill>
                <a:latin typeface="Lucida Sans Unicode"/>
                <a:cs typeface="Lucida Sans Unicode"/>
              </a:rPr>
              <a:t>movie,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Lucida Sans Unicode"/>
                <a:cs typeface="Lucida Sans Unicode"/>
              </a:rPr>
              <a:t>TV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0">
                <a:solidFill>
                  <a:srgbClr val="FFFFFF"/>
                </a:solidFill>
                <a:latin typeface="Lucida Sans Unicode"/>
                <a:cs typeface="Lucida Sans Unicode"/>
              </a:rPr>
              <a:t>show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Lucida Sans Unicode"/>
                <a:cs typeface="Lucida Sans Unicode"/>
              </a:rPr>
              <a:t>or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Lucida Sans Unicode"/>
                <a:cs typeface="Lucida Sans Unicode"/>
              </a:rPr>
              <a:t>actor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images </a:t>
            </a:r>
            <a:r>
              <a:rPr dirty="0" sz="3000" spc="-9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Lucida Sans Unicode"/>
                <a:cs typeface="Lucida Sans Unicode"/>
              </a:rPr>
              <a:t>and/or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0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Lucida Sans Unicode"/>
                <a:cs typeface="Lucida Sans Unicode"/>
              </a:rPr>
              <a:t>application.</a:t>
            </a: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2700">
              <a:latin typeface="Lucida Sans Unicode"/>
              <a:cs typeface="Lucida Sans Unicode"/>
            </a:endParaRPr>
          </a:p>
          <a:p>
            <a:pPr marL="12700" marR="73660">
              <a:lnSpc>
                <a:spcPct val="117000"/>
              </a:lnSpc>
            </a:pPr>
            <a:r>
              <a:rPr dirty="0" sz="3000" spc="20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Lucida Sans Unicode"/>
                <a:cs typeface="Lucida Sans Unicode"/>
              </a:rPr>
              <a:t>system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0">
                <a:solidFill>
                  <a:srgbClr val="FFFFFF"/>
                </a:solidFill>
                <a:latin typeface="Lucida Sans Unicode"/>
                <a:cs typeface="Lucida Sans Unicode"/>
              </a:rPr>
              <a:t>provide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Lucida Sans Unicode"/>
                <a:cs typeface="Lucida Sans Unicode"/>
              </a:rPr>
              <a:t>you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Lucida Sans Unicode"/>
                <a:cs typeface="Lucida Sans Unicode"/>
              </a:rPr>
              <a:t>team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7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0">
                <a:solidFill>
                  <a:srgbClr val="FFFFFF"/>
                </a:solidFill>
                <a:latin typeface="Lucida Sans Unicode"/>
                <a:cs typeface="Lucida Sans Unicode"/>
              </a:rPr>
              <a:t>programmatically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Lucida Sans Unicode"/>
                <a:cs typeface="Lucida Sans Unicode"/>
              </a:rPr>
              <a:t>fetch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3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0">
                <a:solidFill>
                  <a:srgbClr val="FFFFFF"/>
                </a:solidFill>
                <a:latin typeface="Lucida Sans Unicode"/>
                <a:cs typeface="Lucida Sans Unicode"/>
              </a:rPr>
              <a:t>use </a:t>
            </a:r>
            <a:r>
              <a:rPr dirty="0" sz="3000" spc="-9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Lucida Sans Unicode"/>
                <a:cs typeface="Lucida Sans Unicode"/>
              </a:rPr>
              <a:t>our</a:t>
            </a:r>
            <a:r>
              <a:rPr dirty="0" sz="30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55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Lucida Sans Unicode"/>
                <a:cs typeface="Lucida Sans Unicode"/>
              </a:rPr>
              <a:t>and/or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5">
                <a:solidFill>
                  <a:srgbClr val="FFFFFF"/>
                </a:solidFill>
                <a:latin typeface="Lucida Sans Unicode"/>
                <a:cs typeface="Lucida Sans Unicode"/>
              </a:rPr>
              <a:t>images.</a:t>
            </a:r>
            <a:endParaRPr sz="30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31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</a:pPr>
            <a:r>
              <a:rPr dirty="0" sz="3000" spc="-55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register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2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</a:rPr>
              <a:t>API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Lucida Sans Unicode"/>
                <a:cs typeface="Lucida Sans Unicode"/>
              </a:rPr>
              <a:t>key,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click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0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API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link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  <a:hlinkClick r:id="rId3"/>
              </a:rPr>
              <a:t> </a:t>
            </a:r>
            <a:r>
              <a:rPr dirty="0" sz="3000" spc="2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5">
                <a:solidFill>
                  <a:srgbClr val="FFFFFF"/>
                </a:solidFill>
                <a:latin typeface="Lucida Sans Unicode"/>
                <a:cs typeface="Lucida Sans Unicode"/>
              </a:rPr>
              <a:t>within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45">
                <a:solidFill>
                  <a:srgbClr val="FFFFFF"/>
                </a:solidFill>
                <a:latin typeface="Lucida Sans Unicode"/>
                <a:cs typeface="Lucida Sans Unicode"/>
              </a:rPr>
              <a:t>your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5">
                <a:solidFill>
                  <a:srgbClr val="FFFFFF"/>
                </a:solidFill>
                <a:latin typeface="Lucida Sans Unicode"/>
                <a:cs typeface="Lucida Sans Unicode"/>
              </a:rPr>
              <a:t>account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settings</a:t>
            </a:r>
            <a:r>
              <a:rPr dirty="0" sz="3000" spc="-204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">
                <a:solidFill>
                  <a:srgbClr val="FFFFFF"/>
                </a:solidFill>
                <a:latin typeface="Lucida Sans Unicode"/>
                <a:cs typeface="Lucida Sans Unicode"/>
              </a:rPr>
              <a:t>page</a:t>
            </a:r>
            <a:r>
              <a:rPr dirty="0" sz="30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.</a:t>
            </a:r>
            <a:endParaRPr sz="30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9357" y="190575"/>
            <a:ext cx="11649073" cy="58959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611" y="6414962"/>
            <a:ext cx="8105774" cy="35432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1911" y="2526510"/>
            <a:ext cx="4585335" cy="29444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8250" spc="310"/>
              <a:t>L</a:t>
            </a:r>
            <a:r>
              <a:rPr dirty="0" sz="8250" spc="240"/>
              <a:t>a</a:t>
            </a:r>
            <a:r>
              <a:rPr dirty="0" sz="8250" spc="459"/>
              <a:t>n</a:t>
            </a:r>
            <a:r>
              <a:rPr dirty="0" sz="8250" spc="565"/>
              <a:t>d</a:t>
            </a:r>
            <a:r>
              <a:rPr dirty="0" sz="8250" spc="90"/>
              <a:t>i</a:t>
            </a:r>
            <a:r>
              <a:rPr dirty="0" sz="8250" spc="459"/>
              <a:t>n</a:t>
            </a:r>
            <a:r>
              <a:rPr dirty="0" sz="8250" spc="405"/>
              <a:t>g  </a:t>
            </a:r>
            <a:r>
              <a:rPr dirty="0" sz="8250" spc="480"/>
              <a:t>Page</a:t>
            </a:r>
            <a:endParaRPr sz="82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02887" y="6779160"/>
            <a:ext cx="132833" cy="1328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514489" y="6517944"/>
            <a:ext cx="8114030" cy="36868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dirty="0" sz="2950" spc="95">
                <a:latin typeface="Lucida Sans Unicode"/>
                <a:cs typeface="Lucida Sans Unicode"/>
              </a:rPr>
              <a:t>L</a:t>
            </a:r>
            <a:r>
              <a:rPr dirty="0" sz="2950" spc="15">
                <a:latin typeface="Lucida Sans Unicode"/>
                <a:cs typeface="Lucida Sans Unicode"/>
              </a:rPr>
              <a:t>a</a:t>
            </a:r>
            <a:r>
              <a:rPr dirty="0" sz="2950">
                <a:latin typeface="Lucida Sans Unicode"/>
                <a:cs typeface="Lucida Sans Unicode"/>
              </a:rPr>
              <a:t>n</a:t>
            </a:r>
            <a:r>
              <a:rPr dirty="0" sz="2950" spc="40">
                <a:latin typeface="Lucida Sans Unicode"/>
                <a:cs typeface="Lucida Sans Unicode"/>
              </a:rPr>
              <a:t>d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>
                <a:latin typeface="Lucida Sans Unicode"/>
                <a:cs typeface="Lucida Sans Unicode"/>
              </a:rPr>
              <a:t>n</a:t>
            </a:r>
            <a:r>
              <a:rPr dirty="0" sz="2950" spc="-204">
                <a:latin typeface="Lucida Sans Unicode"/>
                <a:cs typeface="Lucida Sans Unicode"/>
              </a:rPr>
              <a:t>g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290">
                <a:latin typeface="Lucida Sans Unicode"/>
                <a:cs typeface="Lucida Sans Unicode"/>
              </a:rPr>
              <a:t>P</a:t>
            </a:r>
            <a:r>
              <a:rPr dirty="0" sz="2950" spc="15">
                <a:latin typeface="Lucida Sans Unicode"/>
                <a:cs typeface="Lucida Sans Unicode"/>
              </a:rPr>
              <a:t>a</a:t>
            </a:r>
            <a:r>
              <a:rPr dirty="0" sz="2950" spc="-210">
                <a:latin typeface="Lucida Sans Unicode"/>
                <a:cs typeface="Lucida Sans Unicode"/>
              </a:rPr>
              <a:t>g</a:t>
            </a:r>
            <a:r>
              <a:rPr dirty="0" sz="2950" spc="55">
                <a:latin typeface="Lucida Sans Unicode"/>
                <a:cs typeface="Lucida Sans Unicode"/>
              </a:rPr>
              <a:t>e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-30">
                <a:latin typeface="Lucida Sans Unicode"/>
                <a:cs typeface="Lucida Sans Unicode"/>
              </a:rPr>
              <a:t>s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105">
                <a:latin typeface="Lucida Sans Unicode"/>
                <a:cs typeface="Lucida Sans Unicode"/>
              </a:rPr>
              <a:t>t</a:t>
            </a:r>
            <a:r>
              <a:rPr dirty="0" sz="2950">
                <a:latin typeface="Lucida Sans Unicode"/>
                <a:cs typeface="Lucida Sans Unicode"/>
              </a:rPr>
              <a:t>h</a:t>
            </a:r>
            <a:r>
              <a:rPr dirty="0" sz="2950" spc="55">
                <a:latin typeface="Lucida Sans Unicode"/>
                <a:cs typeface="Lucida Sans Unicode"/>
              </a:rPr>
              <a:t>e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50">
                <a:latin typeface="Lucida Sans Unicode"/>
                <a:cs typeface="Lucida Sans Unicode"/>
              </a:rPr>
              <a:t>f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20">
                <a:latin typeface="Lucida Sans Unicode"/>
                <a:cs typeface="Lucida Sans Unicode"/>
              </a:rPr>
              <a:t>r</a:t>
            </a:r>
            <a:r>
              <a:rPr dirty="0" sz="2950" spc="-35">
                <a:latin typeface="Lucida Sans Unicode"/>
                <a:cs typeface="Lucida Sans Unicode"/>
              </a:rPr>
              <a:t>s</a:t>
            </a:r>
            <a:r>
              <a:rPr dirty="0" sz="2950" spc="110">
                <a:latin typeface="Lucida Sans Unicode"/>
                <a:cs typeface="Lucida Sans Unicode"/>
              </a:rPr>
              <a:t>t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40">
                <a:latin typeface="Lucida Sans Unicode"/>
                <a:cs typeface="Lucida Sans Unicode"/>
              </a:rPr>
              <a:t>p</a:t>
            </a:r>
            <a:r>
              <a:rPr dirty="0" sz="2950" spc="15">
                <a:latin typeface="Lucida Sans Unicode"/>
                <a:cs typeface="Lucida Sans Unicode"/>
              </a:rPr>
              <a:t>a</a:t>
            </a:r>
            <a:r>
              <a:rPr dirty="0" sz="2950" spc="-210">
                <a:latin typeface="Lucida Sans Unicode"/>
                <a:cs typeface="Lucida Sans Unicode"/>
              </a:rPr>
              <a:t>g</a:t>
            </a:r>
            <a:r>
              <a:rPr dirty="0" sz="2950" spc="55">
                <a:latin typeface="Lucida Sans Unicode"/>
                <a:cs typeface="Lucida Sans Unicode"/>
              </a:rPr>
              <a:t>e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105">
                <a:latin typeface="Lucida Sans Unicode"/>
                <a:cs typeface="Lucida Sans Unicode"/>
              </a:rPr>
              <a:t>t</a:t>
            </a:r>
            <a:r>
              <a:rPr dirty="0" sz="2950">
                <a:latin typeface="Lucida Sans Unicode"/>
                <a:cs typeface="Lucida Sans Unicode"/>
              </a:rPr>
              <a:t>h</a:t>
            </a:r>
            <a:r>
              <a:rPr dirty="0" sz="2950" spc="15">
                <a:latin typeface="Lucida Sans Unicode"/>
                <a:cs typeface="Lucida Sans Unicode"/>
              </a:rPr>
              <a:t>a</a:t>
            </a:r>
            <a:r>
              <a:rPr dirty="0" sz="2950" spc="110">
                <a:latin typeface="Lucida Sans Unicode"/>
                <a:cs typeface="Lucida Sans Unicode"/>
              </a:rPr>
              <a:t>t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45">
                <a:latin typeface="Lucida Sans Unicode"/>
                <a:cs typeface="Lucida Sans Unicode"/>
              </a:rPr>
              <a:t>w</a:t>
            </a:r>
            <a:r>
              <a:rPr dirty="0" sz="2950" spc="55">
                <a:latin typeface="Lucida Sans Unicode"/>
                <a:cs typeface="Lucida Sans Unicode"/>
              </a:rPr>
              <a:t>e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-35">
                <a:latin typeface="Lucida Sans Unicode"/>
                <a:cs typeface="Lucida Sans Unicode"/>
              </a:rPr>
              <a:t>s</a:t>
            </a:r>
            <a:r>
              <a:rPr dirty="0" sz="2950" spc="50">
                <a:latin typeface="Lucida Sans Unicode"/>
                <a:cs typeface="Lucida Sans Unicode"/>
              </a:rPr>
              <a:t>e</a:t>
            </a:r>
            <a:r>
              <a:rPr dirty="0" sz="2950" spc="40">
                <a:latin typeface="Lucida Sans Unicode"/>
                <a:cs typeface="Lucida Sans Unicode"/>
              </a:rPr>
              <a:t>e  </a:t>
            </a:r>
            <a:r>
              <a:rPr dirty="0" sz="2950" spc="45">
                <a:latin typeface="Lucida Sans Unicode"/>
                <a:cs typeface="Lucida Sans Unicode"/>
              </a:rPr>
              <a:t>w</a:t>
            </a:r>
            <a:r>
              <a:rPr dirty="0" sz="2950">
                <a:latin typeface="Lucida Sans Unicode"/>
                <a:cs typeface="Lucida Sans Unicode"/>
              </a:rPr>
              <a:t>h</a:t>
            </a:r>
            <a:r>
              <a:rPr dirty="0" sz="2950" spc="50">
                <a:latin typeface="Lucida Sans Unicode"/>
                <a:cs typeface="Lucida Sans Unicode"/>
              </a:rPr>
              <a:t>e</a:t>
            </a:r>
            <a:r>
              <a:rPr dirty="0" sz="2950" spc="5">
                <a:latin typeface="Lucida Sans Unicode"/>
                <a:cs typeface="Lucida Sans Unicode"/>
              </a:rPr>
              <a:t>n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45">
                <a:latin typeface="Lucida Sans Unicode"/>
                <a:cs typeface="Lucida Sans Unicode"/>
              </a:rPr>
              <a:t>w</a:t>
            </a:r>
            <a:r>
              <a:rPr dirty="0" sz="2950" spc="55">
                <a:latin typeface="Lucida Sans Unicode"/>
                <a:cs typeface="Lucida Sans Unicode"/>
              </a:rPr>
              <a:t>e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20">
                <a:latin typeface="Lucida Sans Unicode"/>
                <a:cs typeface="Lucida Sans Unicode"/>
              </a:rPr>
              <a:t>r</a:t>
            </a:r>
            <a:r>
              <a:rPr dirty="0" sz="2950" spc="-25">
                <a:latin typeface="Lucida Sans Unicode"/>
                <a:cs typeface="Lucida Sans Unicode"/>
              </a:rPr>
              <a:t>u</a:t>
            </a:r>
            <a:r>
              <a:rPr dirty="0" sz="2950" spc="5">
                <a:latin typeface="Lucida Sans Unicode"/>
                <a:cs typeface="Lucida Sans Unicode"/>
              </a:rPr>
              <a:t>n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10">
                <a:latin typeface="Lucida Sans Unicode"/>
                <a:cs typeface="Lucida Sans Unicode"/>
              </a:rPr>
              <a:t>o</a:t>
            </a:r>
            <a:r>
              <a:rPr dirty="0" sz="2950" spc="-25">
                <a:latin typeface="Lucida Sans Unicode"/>
                <a:cs typeface="Lucida Sans Unicode"/>
              </a:rPr>
              <a:t>u</a:t>
            </a:r>
            <a:r>
              <a:rPr dirty="0" sz="2950" spc="25">
                <a:latin typeface="Lucida Sans Unicode"/>
                <a:cs typeface="Lucida Sans Unicode"/>
              </a:rPr>
              <a:t>r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15">
                <a:latin typeface="Lucida Sans Unicode"/>
                <a:cs typeface="Lucida Sans Unicode"/>
              </a:rPr>
              <a:t>a</a:t>
            </a:r>
            <a:r>
              <a:rPr dirty="0" sz="2950" spc="40">
                <a:latin typeface="Lucida Sans Unicode"/>
                <a:cs typeface="Lucida Sans Unicode"/>
              </a:rPr>
              <a:t>pp</a:t>
            </a:r>
            <a:r>
              <a:rPr dirty="0" sz="2950" spc="15">
                <a:latin typeface="Lucida Sans Unicode"/>
                <a:cs typeface="Lucida Sans Unicode"/>
              </a:rPr>
              <a:t>l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125">
                <a:latin typeface="Lucida Sans Unicode"/>
                <a:cs typeface="Lucida Sans Unicode"/>
              </a:rPr>
              <a:t>c</a:t>
            </a:r>
            <a:r>
              <a:rPr dirty="0" sz="2950" spc="15">
                <a:latin typeface="Lucida Sans Unicode"/>
                <a:cs typeface="Lucida Sans Unicode"/>
              </a:rPr>
              <a:t>a</a:t>
            </a:r>
            <a:r>
              <a:rPr dirty="0" sz="2950" spc="105">
                <a:latin typeface="Lucida Sans Unicode"/>
                <a:cs typeface="Lucida Sans Unicode"/>
              </a:rPr>
              <a:t>t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10">
                <a:latin typeface="Lucida Sans Unicode"/>
                <a:cs typeface="Lucida Sans Unicode"/>
              </a:rPr>
              <a:t>o</a:t>
            </a:r>
            <a:r>
              <a:rPr dirty="0" sz="2950">
                <a:latin typeface="Lucida Sans Unicode"/>
                <a:cs typeface="Lucida Sans Unicode"/>
              </a:rPr>
              <a:t>n</a:t>
            </a:r>
            <a:r>
              <a:rPr dirty="0" sz="2950" spc="-155">
                <a:latin typeface="Lucida Sans Unicode"/>
                <a:cs typeface="Lucida Sans Unicode"/>
              </a:rPr>
              <a:t>.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40">
                <a:latin typeface="Lucida Sans Unicode"/>
                <a:cs typeface="Lucida Sans Unicode"/>
              </a:rPr>
              <a:t>I</a:t>
            </a:r>
            <a:r>
              <a:rPr dirty="0" sz="2950" spc="110">
                <a:latin typeface="Lucida Sans Unicode"/>
                <a:cs typeface="Lucida Sans Unicode"/>
              </a:rPr>
              <a:t>t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-30">
                <a:latin typeface="Lucida Sans Unicode"/>
                <a:cs typeface="Lucida Sans Unicode"/>
              </a:rPr>
              <a:t>s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15">
                <a:latin typeface="Lucida Sans Unicode"/>
                <a:cs typeface="Lucida Sans Unicode"/>
              </a:rPr>
              <a:t>a</a:t>
            </a:r>
            <a:r>
              <a:rPr dirty="0" sz="2950" spc="15">
                <a:latin typeface="Lucida Sans Unicode"/>
                <a:cs typeface="Lucida Sans Unicode"/>
              </a:rPr>
              <a:t>l</a:t>
            </a:r>
            <a:r>
              <a:rPr dirty="0" sz="2950" spc="-35">
                <a:latin typeface="Lucida Sans Unicode"/>
                <a:cs typeface="Lucida Sans Unicode"/>
              </a:rPr>
              <a:t>s</a:t>
            </a:r>
            <a:r>
              <a:rPr dirty="0" sz="2950" spc="15">
                <a:latin typeface="Lucida Sans Unicode"/>
                <a:cs typeface="Lucida Sans Unicode"/>
              </a:rPr>
              <a:t>o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-245">
                <a:latin typeface="Lucida Sans Unicode"/>
                <a:cs typeface="Lucida Sans Unicode"/>
              </a:rPr>
              <a:t>k</a:t>
            </a:r>
            <a:r>
              <a:rPr dirty="0" sz="2950">
                <a:latin typeface="Lucida Sans Unicode"/>
                <a:cs typeface="Lucida Sans Unicode"/>
              </a:rPr>
              <a:t>n</a:t>
            </a:r>
            <a:r>
              <a:rPr dirty="0" sz="2950" spc="10">
                <a:latin typeface="Lucida Sans Unicode"/>
                <a:cs typeface="Lucida Sans Unicode"/>
              </a:rPr>
              <a:t>o</a:t>
            </a:r>
            <a:r>
              <a:rPr dirty="0" sz="2950" spc="45">
                <a:latin typeface="Lucida Sans Unicode"/>
                <a:cs typeface="Lucida Sans Unicode"/>
              </a:rPr>
              <a:t>w</a:t>
            </a:r>
            <a:r>
              <a:rPr dirty="0" sz="2950">
                <a:latin typeface="Lucida Sans Unicode"/>
                <a:cs typeface="Lucida Sans Unicode"/>
              </a:rPr>
              <a:t>n  </a:t>
            </a:r>
            <a:r>
              <a:rPr dirty="0" sz="2950" spc="-10">
                <a:latin typeface="Lucida Sans Unicode"/>
                <a:cs typeface="Lucida Sans Unicode"/>
              </a:rPr>
              <a:t>as</a:t>
            </a:r>
            <a:r>
              <a:rPr dirty="0" sz="2950" spc="-215">
                <a:latin typeface="Lucida Sans Unicode"/>
                <a:cs typeface="Lucida Sans Unicode"/>
              </a:rPr>
              <a:t> </a:t>
            </a:r>
            <a:r>
              <a:rPr dirty="0" sz="2950" spc="35">
                <a:latin typeface="Lucida Sans Unicode"/>
                <a:cs typeface="Lucida Sans Unicode"/>
              </a:rPr>
              <a:t>Launch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45">
                <a:latin typeface="Lucida Sans Unicode"/>
                <a:cs typeface="Lucida Sans Unicode"/>
              </a:rPr>
              <a:t>Screen.</a:t>
            </a:r>
            <a:endParaRPr sz="2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Lucida Sans Unicode"/>
              <a:cs typeface="Lucida Sans Unicode"/>
            </a:endParaRPr>
          </a:p>
          <a:p>
            <a:pPr marL="12700" marR="87630" indent="92075">
              <a:lnSpc>
                <a:spcPct val="116300"/>
              </a:lnSpc>
            </a:pPr>
            <a:r>
              <a:rPr dirty="0" sz="2950" spc="75">
                <a:latin typeface="Lucida Sans Unicode"/>
                <a:cs typeface="Lucida Sans Unicode"/>
              </a:rPr>
              <a:t>It </a:t>
            </a:r>
            <a:r>
              <a:rPr dirty="0" sz="2950" spc="25">
                <a:latin typeface="Lucida Sans Unicode"/>
                <a:cs typeface="Lucida Sans Unicode"/>
              </a:rPr>
              <a:t>commonly </a:t>
            </a:r>
            <a:r>
              <a:rPr dirty="0" sz="2950" spc="10">
                <a:latin typeface="Lucida Sans Unicode"/>
                <a:cs typeface="Lucida Sans Unicode"/>
              </a:rPr>
              <a:t>consists </a:t>
            </a:r>
            <a:r>
              <a:rPr dirty="0" sz="2950" spc="30">
                <a:latin typeface="Lucida Sans Unicode"/>
                <a:cs typeface="Lucida Sans Unicode"/>
              </a:rPr>
              <a:t>of </a:t>
            </a:r>
            <a:r>
              <a:rPr dirty="0" sz="2950" spc="55">
                <a:latin typeface="Lucida Sans Unicode"/>
                <a:cs typeface="Lucida Sans Unicode"/>
              </a:rPr>
              <a:t>the </a:t>
            </a:r>
            <a:r>
              <a:rPr dirty="0" sz="2950" spc="30">
                <a:latin typeface="Lucida Sans Unicode"/>
                <a:cs typeface="Lucida Sans Unicode"/>
              </a:rPr>
              <a:t>website </a:t>
            </a:r>
            <a:r>
              <a:rPr dirty="0" sz="2950" spc="-40">
                <a:latin typeface="Lucida Sans Unicode"/>
                <a:cs typeface="Lucida Sans Unicode"/>
              </a:rPr>
              <a:t>logo </a:t>
            </a:r>
            <a:r>
              <a:rPr dirty="0" sz="2950" spc="-35">
                <a:latin typeface="Lucida Sans Unicode"/>
                <a:cs typeface="Lucida Sans Unicode"/>
              </a:rPr>
              <a:t> </a:t>
            </a:r>
            <a:r>
              <a:rPr dirty="0" sz="2950" spc="15">
                <a:latin typeface="Lucida Sans Unicode"/>
                <a:cs typeface="Lucida Sans Unicode"/>
              </a:rPr>
              <a:t>a</a:t>
            </a:r>
            <a:r>
              <a:rPr dirty="0" sz="2950">
                <a:latin typeface="Lucida Sans Unicode"/>
                <a:cs typeface="Lucida Sans Unicode"/>
              </a:rPr>
              <a:t>n</a:t>
            </a:r>
            <a:r>
              <a:rPr dirty="0" sz="2950" spc="45">
                <a:latin typeface="Lucida Sans Unicode"/>
                <a:cs typeface="Lucida Sans Unicode"/>
              </a:rPr>
              <a:t>d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15">
                <a:latin typeface="Lucida Sans Unicode"/>
                <a:cs typeface="Lucida Sans Unicode"/>
              </a:rPr>
              <a:t>l</a:t>
            </a:r>
            <a:r>
              <a:rPr dirty="0" sz="2950" spc="10">
                <a:latin typeface="Lucida Sans Unicode"/>
                <a:cs typeface="Lucida Sans Unicode"/>
              </a:rPr>
              <a:t>o</a:t>
            </a:r>
            <a:r>
              <a:rPr dirty="0" sz="2950" spc="-210">
                <a:latin typeface="Lucida Sans Unicode"/>
                <a:cs typeface="Lucida Sans Unicode"/>
              </a:rPr>
              <a:t>g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5">
                <a:latin typeface="Lucida Sans Unicode"/>
                <a:cs typeface="Lucida Sans Unicode"/>
              </a:rPr>
              <a:t>n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10">
                <a:latin typeface="Lucida Sans Unicode"/>
                <a:cs typeface="Lucida Sans Unicode"/>
              </a:rPr>
              <a:t>o</a:t>
            </a:r>
            <a:r>
              <a:rPr dirty="0" sz="2950" spc="40">
                <a:latin typeface="Lucida Sans Unicode"/>
                <a:cs typeface="Lucida Sans Unicode"/>
              </a:rPr>
              <a:t>p</a:t>
            </a:r>
            <a:r>
              <a:rPr dirty="0" sz="2950" spc="105">
                <a:latin typeface="Lucida Sans Unicode"/>
                <a:cs typeface="Lucida Sans Unicode"/>
              </a:rPr>
              <a:t>t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10">
                <a:latin typeface="Lucida Sans Unicode"/>
                <a:cs typeface="Lucida Sans Unicode"/>
              </a:rPr>
              <a:t>o</a:t>
            </a:r>
            <a:r>
              <a:rPr dirty="0" sz="2950" spc="5">
                <a:latin typeface="Lucida Sans Unicode"/>
                <a:cs typeface="Lucida Sans Unicode"/>
              </a:rPr>
              <a:t>n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45">
                <a:latin typeface="Lucida Sans Unicode"/>
                <a:cs typeface="Lucida Sans Unicode"/>
              </a:rPr>
              <a:t>w</a:t>
            </a:r>
            <a:r>
              <a:rPr dirty="0" sz="2950">
                <a:latin typeface="Lucida Sans Unicode"/>
                <a:cs typeface="Lucida Sans Unicode"/>
              </a:rPr>
              <a:t>h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15">
                <a:latin typeface="Lucida Sans Unicode"/>
                <a:cs typeface="Lucida Sans Unicode"/>
              </a:rPr>
              <a:t>l</a:t>
            </a:r>
            <a:r>
              <a:rPr dirty="0" sz="2950" spc="55">
                <a:latin typeface="Lucida Sans Unicode"/>
                <a:cs typeface="Lucida Sans Unicode"/>
              </a:rPr>
              <a:t>e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105">
                <a:latin typeface="Lucida Sans Unicode"/>
                <a:cs typeface="Lucida Sans Unicode"/>
              </a:rPr>
              <a:t>t</a:t>
            </a:r>
            <a:r>
              <a:rPr dirty="0" sz="2950">
                <a:latin typeface="Lucida Sans Unicode"/>
                <a:cs typeface="Lucida Sans Unicode"/>
              </a:rPr>
              <a:t>h</a:t>
            </a:r>
            <a:r>
              <a:rPr dirty="0" sz="2950" spc="55">
                <a:latin typeface="Lucida Sans Unicode"/>
                <a:cs typeface="Lucida Sans Unicode"/>
              </a:rPr>
              <a:t>e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45">
                <a:latin typeface="Lucida Sans Unicode"/>
                <a:cs typeface="Lucida Sans Unicode"/>
              </a:rPr>
              <a:t>w</a:t>
            </a:r>
            <a:r>
              <a:rPr dirty="0" sz="2950" spc="50">
                <a:latin typeface="Lucida Sans Unicode"/>
                <a:cs typeface="Lucida Sans Unicode"/>
              </a:rPr>
              <a:t>e</a:t>
            </a:r>
            <a:r>
              <a:rPr dirty="0" sz="2950" spc="40">
                <a:latin typeface="Lucida Sans Unicode"/>
                <a:cs typeface="Lucida Sans Unicode"/>
              </a:rPr>
              <a:t>b</a:t>
            </a:r>
            <a:r>
              <a:rPr dirty="0" sz="2950" spc="-35">
                <a:latin typeface="Lucida Sans Unicode"/>
                <a:cs typeface="Lucida Sans Unicode"/>
              </a:rPr>
              <a:t>s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105">
                <a:latin typeface="Lucida Sans Unicode"/>
                <a:cs typeface="Lucida Sans Unicode"/>
              </a:rPr>
              <a:t>t</a:t>
            </a:r>
            <a:r>
              <a:rPr dirty="0" sz="2950" spc="55">
                <a:latin typeface="Lucida Sans Unicode"/>
                <a:cs typeface="Lucida Sans Unicode"/>
              </a:rPr>
              <a:t>e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 spc="-30">
                <a:latin typeface="Lucida Sans Unicode"/>
                <a:cs typeface="Lucida Sans Unicode"/>
              </a:rPr>
              <a:t>s</a:t>
            </a:r>
            <a:r>
              <a:rPr dirty="0" sz="2950" spc="-210">
                <a:latin typeface="Lucida Sans Unicode"/>
                <a:cs typeface="Lucida Sans Unicode"/>
              </a:rPr>
              <a:t> </a:t>
            </a:r>
            <a:r>
              <a:rPr dirty="0" sz="2950" spc="15">
                <a:latin typeface="Lucida Sans Unicode"/>
                <a:cs typeface="Lucida Sans Unicode"/>
              </a:rPr>
              <a:t>l</a:t>
            </a:r>
            <a:r>
              <a:rPr dirty="0" sz="2950" spc="10">
                <a:latin typeface="Lucida Sans Unicode"/>
                <a:cs typeface="Lucida Sans Unicode"/>
              </a:rPr>
              <a:t>o</a:t>
            </a:r>
            <a:r>
              <a:rPr dirty="0" sz="2950" spc="15">
                <a:latin typeface="Lucida Sans Unicode"/>
                <a:cs typeface="Lucida Sans Unicode"/>
              </a:rPr>
              <a:t>a</a:t>
            </a:r>
            <a:r>
              <a:rPr dirty="0" sz="2950" spc="40">
                <a:latin typeface="Lucida Sans Unicode"/>
                <a:cs typeface="Lucida Sans Unicode"/>
              </a:rPr>
              <a:t>d</a:t>
            </a:r>
            <a:r>
              <a:rPr dirty="0" sz="2950" spc="-65">
                <a:latin typeface="Lucida Sans Unicode"/>
                <a:cs typeface="Lucida Sans Unicode"/>
              </a:rPr>
              <a:t>i</a:t>
            </a:r>
            <a:r>
              <a:rPr dirty="0" sz="2950">
                <a:latin typeface="Lucida Sans Unicode"/>
                <a:cs typeface="Lucida Sans Unicode"/>
              </a:rPr>
              <a:t>n</a:t>
            </a:r>
            <a:r>
              <a:rPr dirty="0" sz="2950" spc="-140">
                <a:latin typeface="Lucida Sans Unicode"/>
                <a:cs typeface="Lucida Sans Unicode"/>
              </a:rPr>
              <a:t>g  </a:t>
            </a:r>
            <a:r>
              <a:rPr dirty="0" sz="2950" spc="5">
                <a:latin typeface="Lucida Sans Unicode"/>
                <a:cs typeface="Lucida Sans Unicode"/>
              </a:rPr>
              <a:t>its</a:t>
            </a:r>
            <a:r>
              <a:rPr dirty="0" sz="2950" spc="-215">
                <a:latin typeface="Lucida Sans Unicode"/>
                <a:cs typeface="Lucida Sans Unicode"/>
              </a:rPr>
              <a:t> </a:t>
            </a:r>
            <a:r>
              <a:rPr dirty="0" sz="2950" spc="-5">
                <a:latin typeface="Lucida Sans Unicode"/>
                <a:cs typeface="Lucida Sans Unicode"/>
              </a:rPr>
              <a:t>features/components.</a:t>
            </a:r>
            <a:endParaRPr sz="29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02887" y="8871293"/>
            <a:ext cx="132833" cy="1328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07049" y="278660"/>
            <a:ext cx="11658599" cy="59054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6323" y="2526510"/>
            <a:ext cx="4361815" cy="29444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8250" spc="325"/>
              <a:t>Sign</a:t>
            </a:r>
            <a:r>
              <a:rPr dirty="0" sz="8250" spc="-114"/>
              <a:t> </a:t>
            </a:r>
            <a:r>
              <a:rPr dirty="0" sz="8250" spc="470"/>
              <a:t>Up </a:t>
            </a:r>
            <a:r>
              <a:rPr dirty="0" sz="8250" spc="-2400"/>
              <a:t> </a:t>
            </a:r>
            <a:r>
              <a:rPr dirty="0" sz="8250" spc="480"/>
              <a:t>Page</a:t>
            </a:r>
            <a:endParaRPr sz="82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594" y="6632605"/>
            <a:ext cx="143567" cy="1435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8401" y="6351308"/>
            <a:ext cx="14512290" cy="3417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</a:pPr>
            <a:r>
              <a:rPr dirty="0" sz="3200" spc="-40">
                <a:latin typeface="Lucida Sans Unicode"/>
                <a:cs typeface="Lucida Sans Unicode"/>
              </a:rPr>
              <a:t>The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registration</a:t>
            </a:r>
            <a:r>
              <a:rPr dirty="0" sz="3200" spc="-220">
                <a:latin typeface="Lucida Sans Unicode"/>
                <a:cs typeface="Lucida Sans Unicode"/>
              </a:rPr>
              <a:t> </a:t>
            </a:r>
            <a:r>
              <a:rPr dirty="0" sz="3200" spc="-35">
                <a:latin typeface="Lucida Sans Unicode"/>
                <a:cs typeface="Lucida Sans Unicode"/>
              </a:rPr>
              <a:t>page</a:t>
            </a:r>
            <a:r>
              <a:rPr dirty="0" sz="3200" spc="-220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has</a:t>
            </a:r>
            <a:r>
              <a:rPr dirty="0" sz="3200" spc="-220">
                <a:latin typeface="Lucida Sans Unicode"/>
                <a:cs typeface="Lucida Sans Unicode"/>
              </a:rPr>
              <a:t> </a:t>
            </a:r>
            <a:r>
              <a:rPr dirty="0" sz="3200" spc="25">
                <a:latin typeface="Lucida Sans Unicode"/>
                <a:cs typeface="Lucida Sans Unicode"/>
              </a:rPr>
              <a:t>features</a:t>
            </a:r>
            <a:r>
              <a:rPr dirty="0" sz="3200" spc="-220">
                <a:latin typeface="Lucida Sans Unicode"/>
                <a:cs typeface="Lucida Sans Unicode"/>
              </a:rPr>
              <a:t> </a:t>
            </a:r>
            <a:r>
              <a:rPr dirty="0" sz="3200" spc="-70">
                <a:latin typeface="Lucida Sans Unicode"/>
                <a:cs typeface="Lucida Sans Unicode"/>
              </a:rPr>
              <a:t>like</a:t>
            </a:r>
            <a:r>
              <a:rPr dirty="0" sz="3200" spc="-220">
                <a:latin typeface="Lucida Sans Unicode"/>
                <a:cs typeface="Lucida Sans Unicode"/>
              </a:rPr>
              <a:t> </a:t>
            </a:r>
            <a:r>
              <a:rPr dirty="0" sz="3200" spc="-15">
                <a:latin typeface="Lucida Sans Unicode"/>
                <a:cs typeface="Lucida Sans Unicode"/>
              </a:rPr>
              <a:t>username,email,password</a:t>
            </a:r>
            <a:r>
              <a:rPr dirty="0" sz="3200" spc="-220">
                <a:latin typeface="Lucida Sans Unicode"/>
                <a:cs typeface="Lucida Sans Unicode"/>
              </a:rPr>
              <a:t> </a:t>
            </a:r>
            <a:r>
              <a:rPr dirty="0" sz="3200" spc="-165">
                <a:latin typeface="Lucida Sans Unicode"/>
                <a:cs typeface="Lucida Sans Unicode"/>
              </a:rPr>
              <a:t>,</a:t>
            </a:r>
            <a:r>
              <a:rPr dirty="0" sz="3200" spc="-220">
                <a:latin typeface="Lucida Sans Unicode"/>
                <a:cs typeface="Lucida Sans Unicode"/>
              </a:rPr>
              <a:t> </a:t>
            </a:r>
            <a:r>
              <a:rPr dirty="0" sz="3200" spc="10">
                <a:latin typeface="Lucida Sans Unicode"/>
                <a:cs typeface="Lucida Sans Unicode"/>
              </a:rPr>
              <a:t>confirm </a:t>
            </a:r>
            <a:r>
              <a:rPr dirty="0" sz="3200" spc="-994">
                <a:latin typeface="Lucida Sans Unicode"/>
                <a:cs typeface="Lucida Sans Unicode"/>
              </a:rPr>
              <a:t> </a:t>
            </a:r>
            <a:r>
              <a:rPr dirty="0" sz="3200" spc="10">
                <a:latin typeface="Lucida Sans Unicode"/>
                <a:cs typeface="Lucida Sans Unicode"/>
              </a:rPr>
              <a:t>password</a:t>
            </a:r>
            <a:r>
              <a:rPr dirty="0" sz="3200" spc="-235">
                <a:latin typeface="Lucida Sans Unicode"/>
                <a:cs typeface="Lucida Sans Unicode"/>
              </a:rPr>
              <a:t> </a:t>
            </a:r>
            <a:r>
              <a:rPr dirty="0" sz="3200" spc="15">
                <a:latin typeface="Lucida Sans Unicode"/>
                <a:cs typeface="Lucida Sans Unicode"/>
              </a:rPr>
              <a:t>and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-15">
                <a:latin typeface="Lucida Sans Unicode"/>
                <a:cs typeface="Lucida Sans Unicode"/>
              </a:rPr>
              <a:t>register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5">
                <a:latin typeface="Lucida Sans Unicode"/>
                <a:cs typeface="Lucida Sans Unicode"/>
              </a:rPr>
              <a:t>button.</a:t>
            </a:r>
            <a:endParaRPr sz="3200">
              <a:latin typeface="Lucida Sans Unicode"/>
              <a:cs typeface="Lucida Sans Unicode"/>
            </a:endParaRPr>
          </a:p>
          <a:p>
            <a:pPr marL="12700" marR="1361440">
              <a:lnSpc>
                <a:spcPct val="115900"/>
              </a:lnSpc>
            </a:pPr>
            <a:r>
              <a:rPr dirty="0" sz="3200" spc="-40">
                <a:latin typeface="Lucida Sans Unicode"/>
                <a:cs typeface="Lucida Sans Unicode"/>
              </a:rPr>
              <a:t>The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user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45">
                <a:latin typeface="Lucida Sans Unicode"/>
                <a:cs typeface="Lucida Sans Unicode"/>
              </a:rPr>
              <a:t>can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60">
                <a:latin typeface="Lucida Sans Unicode"/>
                <a:cs typeface="Lucida Sans Unicode"/>
              </a:rPr>
              <a:t>create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15">
                <a:latin typeface="Lucida Sans Unicode"/>
                <a:cs typeface="Lucida Sans Unicode"/>
              </a:rPr>
              <a:t>and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5">
                <a:latin typeface="Lucida Sans Unicode"/>
                <a:cs typeface="Lucida Sans Unicode"/>
              </a:rPr>
              <a:t>an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50">
                <a:latin typeface="Lucida Sans Unicode"/>
                <a:cs typeface="Lucida Sans Unicode"/>
              </a:rPr>
              <a:t>account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90">
                <a:latin typeface="Lucida Sans Unicode"/>
                <a:cs typeface="Lucida Sans Unicode"/>
              </a:rPr>
              <a:t>by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-75">
                <a:latin typeface="Lucida Sans Unicode"/>
                <a:cs typeface="Lucida Sans Unicode"/>
              </a:rPr>
              <a:t>giving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20">
                <a:latin typeface="Lucida Sans Unicode"/>
                <a:cs typeface="Lucida Sans Unicode"/>
              </a:rPr>
              <a:t>their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10">
                <a:latin typeface="Lucida Sans Unicode"/>
                <a:cs typeface="Lucida Sans Unicode"/>
              </a:rPr>
              <a:t>full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-35">
                <a:latin typeface="Lucida Sans Unicode"/>
                <a:cs typeface="Lucida Sans Unicode"/>
              </a:rPr>
              <a:t>name,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-35">
                <a:latin typeface="Lucida Sans Unicode"/>
                <a:cs typeface="Lucida Sans Unicode"/>
              </a:rPr>
              <a:t>email, </a:t>
            </a:r>
            <a:r>
              <a:rPr dirty="0" sz="3200" spc="-1000">
                <a:latin typeface="Lucida Sans Unicode"/>
                <a:cs typeface="Lucida Sans Unicode"/>
              </a:rPr>
              <a:t> </a:t>
            </a:r>
            <a:r>
              <a:rPr dirty="0" sz="3200" spc="10">
                <a:latin typeface="Lucida Sans Unicode"/>
                <a:cs typeface="Lucida Sans Unicode"/>
              </a:rPr>
              <a:t>password</a:t>
            </a:r>
            <a:r>
              <a:rPr dirty="0" sz="3200" spc="-235">
                <a:latin typeface="Lucida Sans Unicode"/>
                <a:cs typeface="Lucida Sans Unicode"/>
              </a:rPr>
              <a:t> </a:t>
            </a:r>
            <a:r>
              <a:rPr dirty="0" sz="3200" spc="15">
                <a:latin typeface="Lucida Sans Unicode"/>
                <a:cs typeface="Lucida Sans Unicode"/>
              </a:rPr>
              <a:t>and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35">
                <a:latin typeface="Lucida Sans Unicode"/>
                <a:cs typeface="Lucida Sans Unicode"/>
              </a:rPr>
              <a:t>then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10">
                <a:latin typeface="Lucida Sans Unicode"/>
                <a:cs typeface="Lucida Sans Unicode"/>
              </a:rPr>
              <a:t>confirm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password.</a:t>
            </a:r>
            <a:endParaRPr sz="3200">
              <a:latin typeface="Lucida Sans Unicode"/>
              <a:cs typeface="Lucida Sans Unicode"/>
            </a:endParaRPr>
          </a:p>
          <a:p>
            <a:pPr marL="12700" marR="569595">
              <a:lnSpc>
                <a:spcPct val="115900"/>
              </a:lnSpc>
            </a:pPr>
            <a:r>
              <a:rPr dirty="0" sz="3200" spc="50">
                <a:latin typeface="Lucida Sans Unicode"/>
                <a:cs typeface="Lucida Sans Unicode"/>
              </a:rPr>
              <a:t>Once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50">
                <a:latin typeface="Lucida Sans Unicode"/>
                <a:cs typeface="Lucida Sans Unicode"/>
              </a:rPr>
              <a:t>the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-5">
                <a:latin typeface="Lucida Sans Unicode"/>
                <a:cs typeface="Lucida Sans Unicode"/>
              </a:rPr>
              <a:t>Register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40">
                <a:latin typeface="Lucida Sans Unicode"/>
                <a:cs typeface="Lucida Sans Unicode"/>
              </a:rPr>
              <a:t>button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-55">
                <a:latin typeface="Lucida Sans Unicode"/>
                <a:cs typeface="Lucida Sans Unicode"/>
              </a:rPr>
              <a:t>is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-20">
                <a:latin typeface="Lucida Sans Unicode"/>
                <a:cs typeface="Lucida Sans Unicode"/>
              </a:rPr>
              <a:t>clicked,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50">
                <a:latin typeface="Lucida Sans Unicode"/>
                <a:cs typeface="Lucida Sans Unicode"/>
              </a:rPr>
              <a:t>the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user</a:t>
            </a:r>
            <a:r>
              <a:rPr dirty="0" sz="3200" spc="-220">
                <a:latin typeface="Lucida Sans Unicode"/>
                <a:cs typeface="Lucida Sans Unicode"/>
              </a:rPr>
              <a:t> </a:t>
            </a:r>
            <a:r>
              <a:rPr dirty="0" sz="3200" spc="25">
                <a:latin typeface="Lucida Sans Unicode"/>
                <a:cs typeface="Lucida Sans Unicode"/>
              </a:rPr>
              <a:t>credentials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will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-25">
                <a:latin typeface="Lucida Sans Unicode"/>
                <a:cs typeface="Lucida Sans Unicode"/>
              </a:rPr>
              <a:t>get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stored. </a:t>
            </a:r>
            <a:r>
              <a:rPr dirty="0" sz="3200" spc="-1000">
                <a:latin typeface="Lucida Sans Unicode"/>
                <a:cs typeface="Lucida Sans Unicode"/>
              </a:rPr>
              <a:t> </a:t>
            </a:r>
            <a:r>
              <a:rPr dirty="0" sz="3200" spc="45">
                <a:latin typeface="Lucida Sans Unicode"/>
                <a:cs typeface="Lucida Sans Unicode"/>
              </a:rPr>
              <a:t>If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50">
                <a:latin typeface="Lucida Sans Unicode"/>
                <a:cs typeface="Lucida Sans Unicode"/>
              </a:rPr>
              <a:t>the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>
                <a:latin typeface="Lucida Sans Unicode"/>
                <a:cs typeface="Lucida Sans Unicode"/>
              </a:rPr>
              <a:t>user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-10">
                <a:latin typeface="Lucida Sans Unicode"/>
                <a:cs typeface="Lucida Sans Unicode"/>
              </a:rPr>
              <a:t>has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40">
                <a:latin typeface="Lucida Sans Unicode"/>
                <a:cs typeface="Lucida Sans Unicode"/>
              </a:rPr>
              <a:t>already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5">
                <a:latin typeface="Lucida Sans Unicode"/>
                <a:cs typeface="Lucida Sans Unicode"/>
              </a:rPr>
              <a:t>an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50">
                <a:latin typeface="Lucida Sans Unicode"/>
                <a:cs typeface="Lucida Sans Unicode"/>
              </a:rPr>
              <a:t>account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35">
                <a:latin typeface="Lucida Sans Unicode"/>
                <a:cs typeface="Lucida Sans Unicode"/>
              </a:rPr>
              <a:t>then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45">
                <a:latin typeface="Lucida Sans Unicode"/>
                <a:cs typeface="Lucida Sans Unicode"/>
              </a:rPr>
              <a:t>can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5">
                <a:latin typeface="Lucida Sans Unicode"/>
                <a:cs typeface="Lucida Sans Unicode"/>
              </a:rPr>
              <a:t>simply</a:t>
            </a:r>
            <a:r>
              <a:rPr dirty="0" sz="3200" spc="-229">
                <a:latin typeface="Lucida Sans Unicode"/>
                <a:cs typeface="Lucida Sans Unicode"/>
              </a:rPr>
              <a:t> </a:t>
            </a:r>
            <a:r>
              <a:rPr dirty="0" sz="3200" spc="-90">
                <a:latin typeface="Lucida Sans Unicode"/>
                <a:cs typeface="Lucida Sans Unicode"/>
              </a:rPr>
              <a:t>sign</a:t>
            </a:r>
            <a:r>
              <a:rPr dirty="0" sz="3200" spc="-225">
                <a:latin typeface="Lucida Sans Unicode"/>
                <a:cs typeface="Lucida Sans Unicode"/>
              </a:rPr>
              <a:t> </a:t>
            </a:r>
            <a:r>
              <a:rPr dirty="0" sz="3200" spc="-85">
                <a:latin typeface="Lucida Sans Unicode"/>
                <a:cs typeface="Lucida Sans Unicode"/>
              </a:rPr>
              <a:t>in.</a:t>
            </a:r>
            <a:endParaRPr sz="3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594" y="7763199"/>
            <a:ext cx="143567" cy="1435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594" y="8893795"/>
            <a:ext cx="143567" cy="14356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594" y="9459093"/>
            <a:ext cx="143567" cy="1435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8351" y="345861"/>
            <a:ext cx="10106023" cy="5143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5047" y="5851816"/>
            <a:ext cx="8391524" cy="4229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0332" y="2526510"/>
            <a:ext cx="3893820" cy="29444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8250" spc="325"/>
              <a:t>Sign</a:t>
            </a:r>
            <a:r>
              <a:rPr dirty="0" sz="8250" spc="-110"/>
              <a:t> </a:t>
            </a:r>
            <a:r>
              <a:rPr dirty="0" sz="8250" spc="-365"/>
              <a:t>In </a:t>
            </a:r>
            <a:r>
              <a:rPr dirty="0" sz="8250" spc="-2400"/>
              <a:t> </a:t>
            </a:r>
            <a:r>
              <a:rPr dirty="0" sz="8250" spc="480"/>
              <a:t>Page</a:t>
            </a:r>
            <a:endParaRPr sz="825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23682" y="6032598"/>
            <a:ext cx="137446" cy="13744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646295" y="5759115"/>
            <a:ext cx="6127115" cy="43510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7635">
              <a:lnSpc>
                <a:spcPct val="116300"/>
              </a:lnSpc>
              <a:spcBef>
                <a:spcPts val="95"/>
              </a:spcBef>
            </a:pPr>
            <a:r>
              <a:rPr dirty="0" sz="3050" spc="40">
                <a:latin typeface="Lucida Sans Unicode"/>
                <a:cs typeface="Lucida Sans Unicode"/>
              </a:rPr>
              <a:t>I</a:t>
            </a:r>
            <a:r>
              <a:rPr dirty="0" sz="3050" spc="15">
                <a:latin typeface="Lucida Sans Unicode"/>
                <a:cs typeface="Lucida Sans Unicode"/>
              </a:rPr>
              <a:t>n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114">
                <a:latin typeface="Lucida Sans Unicode"/>
                <a:cs typeface="Lucida Sans Unicode"/>
              </a:rPr>
              <a:t>t</a:t>
            </a:r>
            <a:r>
              <a:rPr dirty="0" sz="3050" spc="10">
                <a:latin typeface="Lucida Sans Unicode"/>
                <a:cs typeface="Lucida Sans Unicode"/>
              </a:rPr>
              <a:t>h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-25">
                <a:latin typeface="Lucida Sans Unicode"/>
                <a:cs typeface="Lucida Sans Unicode"/>
              </a:rPr>
              <a:t>s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55">
                <a:latin typeface="Lucida Sans Unicode"/>
                <a:cs typeface="Lucida Sans Unicode"/>
              </a:rPr>
              <a:t>p</a:t>
            </a:r>
            <a:r>
              <a:rPr dirty="0" sz="3050" spc="25">
                <a:latin typeface="Lucida Sans Unicode"/>
                <a:cs typeface="Lucida Sans Unicode"/>
              </a:rPr>
              <a:t>a</a:t>
            </a:r>
            <a:r>
              <a:rPr dirty="0" sz="3050" spc="-210">
                <a:latin typeface="Lucida Sans Unicode"/>
                <a:cs typeface="Lucida Sans Unicode"/>
              </a:rPr>
              <a:t>g</a:t>
            </a:r>
            <a:r>
              <a:rPr dirty="0" sz="3050" spc="60">
                <a:latin typeface="Lucida Sans Unicode"/>
                <a:cs typeface="Lucida Sans Unicode"/>
              </a:rPr>
              <a:t>e</a:t>
            </a:r>
            <a:r>
              <a:rPr dirty="0" sz="3050" spc="-150">
                <a:latin typeface="Lucida Sans Unicode"/>
                <a:cs typeface="Lucida Sans Unicode"/>
              </a:rPr>
              <a:t>,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114">
                <a:latin typeface="Lucida Sans Unicode"/>
                <a:cs typeface="Lucida Sans Unicode"/>
              </a:rPr>
              <a:t>t</a:t>
            </a:r>
            <a:r>
              <a:rPr dirty="0" sz="3050" spc="10">
                <a:latin typeface="Lucida Sans Unicode"/>
                <a:cs typeface="Lucida Sans Unicode"/>
              </a:rPr>
              <a:t>h</a:t>
            </a:r>
            <a:r>
              <a:rPr dirty="0" sz="3050" spc="65">
                <a:latin typeface="Lucida Sans Unicode"/>
                <a:cs typeface="Lucida Sans Unicode"/>
              </a:rPr>
              <a:t>e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-15">
                <a:latin typeface="Lucida Sans Unicode"/>
                <a:cs typeface="Lucida Sans Unicode"/>
              </a:rPr>
              <a:t>u</a:t>
            </a:r>
            <a:r>
              <a:rPr dirty="0" sz="3050" spc="-30">
                <a:latin typeface="Lucida Sans Unicode"/>
                <a:cs typeface="Lucida Sans Unicode"/>
              </a:rPr>
              <a:t>s</a:t>
            </a:r>
            <a:r>
              <a:rPr dirty="0" sz="3050" spc="60">
                <a:latin typeface="Lucida Sans Unicode"/>
                <a:cs typeface="Lucida Sans Unicode"/>
              </a:rPr>
              <a:t>e</a:t>
            </a:r>
            <a:r>
              <a:rPr dirty="0" sz="3050" spc="30">
                <a:latin typeface="Lucida Sans Unicode"/>
                <a:cs typeface="Lucida Sans Unicode"/>
              </a:rPr>
              <a:t>r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140">
                <a:latin typeface="Lucida Sans Unicode"/>
                <a:cs typeface="Lucida Sans Unicode"/>
              </a:rPr>
              <a:t>c</a:t>
            </a:r>
            <a:r>
              <a:rPr dirty="0" sz="3050" spc="25">
                <a:latin typeface="Lucida Sans Unicode"/>
                <a:cs typeface="Lucida Sans Unicode"/>
              </a:rPr>
              <a:t>a</a:t>
            </a:r>
            <a:r>
              <a:rPr dirty="0" sz="3050" spc="15">
                <a:latin typeface="Lucida Sans Unicode"/>
                <a:cs typeface="Lucida Sans Unicode"/>
              </a:rPr>
              <a:t>n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-30">
                <a:latin typeface="Lucida Sans Unicode"/>
                <a:cs typeface="Lucida Sans Unicode"/>
              </a:rPr>
              <a:t>s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-210">
                <a:latin typeface="Lucida Sans Unicode"/>
                <a:cs typeface="Lucida Sans Unicode"/>
              </a:rPr>
              <a:t>g</a:t>
            </a:r>
            <a:r>
              <a:rPr dirty="0" sz="3050" spc="15">
                <a:latin typeface="Lucida Sans Unicode"/>
                <a:cs typeface="Lucida Sans Unicode"/>
              </a:rPr>
              <a:t>n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10">
                <a:latin typeface="Lucida Sans Unicode"/>
                <a:cs typeface="Lucida Sans Unicode"/>
              </a:rPr>
              <a:t>n  </a:t>
            </a:r>
            <a:r>
              <a:rPr dirty="0" sz="3050" spc="114">
                <a:latin typeface="Lucida Sans Unicode"/>
                <a:cs typeface="Lucida Sans Unicode"/>
              </a:rPr>
              <a:t>t</a:t>
            </a:r>
            <a:r>
              <a:rPr dirty="0" sz="3050" spc="30">
                <a:latin typeface="Lucida Sans Unicode"/>
                <a:cs typeface="Lucida Sans Unicode"/>
              </a:rPr>
              <a:t>o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114">
                <a:latin typeface="Lucida Sans Unicode"/>
                <a:cs typeface="Lucida Sans Unicode"/>
              </a:rPr>
              <a:t>t</a:t>
            </a:r>
            <a:r>
              <a:rPr dirty="0" sz="3050" spc="10">
                <a:latin typeface="Lucida Sans Unicode"/>
                <a:cs typeface="Lucida Sans Unicode"/>
              </a:rPr>
              <a:t>h</a:t>
            </a:r>
            <a:r>
              <a:rPr dirty="0" sz="3050" spc="65">
                <a:latin typeface="Lucida Sans Unicode"/>
                <a:cs typeface="Lucida Sans Unicode"/>
              </a:rPr>
              <a:t>e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60">
                <a:latin typeface="Lucida Sans Unicode"/>
                <a:cs typeface="Lucida Sans Unicode"/>
              </a:rPr>
              <a:t>w</a:t>
            </a:r>
            <a:r>
              <a:rPr dirty="0" sz="3050" spc="60">
                <a:latin typeface="Lucida Sans Unicode"/>
                <a:cs typeface="Lucida Sans Unicode"/>
              </a:rPr>
              <a:t>e</a:t>
            </a:r>
            <a:r>
              <a:rPr dirty="0" sz="3050" spc="55">
                <a:latin typeface="Lucida Sans Unicode"/>
                <a:cs typeface="Lucida Sans Unicode"/>
              </a:rPr>
              <a:t>b</a:t>
            </a:r>
            <a:r>
              <a:rPr dirty="0" sz="3050" spc="-30">
                <a:latin typeface="Lucida Sans Unicode"/>
                <a:cs typeface="Lucida Sans Unicode"/>
              </a:rPr>
              <a:t>s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114">
                <a:latin typeface="Lucida Sans Unicode"/>
                <a:cs typeface="Lucida Sans Unicode"/>
              </a:rPr>
              <a:t>t</a:t>
            </a:r>
            <a:r>
              <a:rPr dirty="0" sz="3050" spc="65">
                <a:latin typeface="Lucida Sans Unicode"/>
                <a:cs typeface="Lucida Sans Unicode"/>
              </a:rPr>
              <a:t>e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-15">
                <a:latin typeface="Lucida Sans Unicode"/>
                <a:cs typeface="Lucida Sans Unicode"/>
              </a:rPr>
              <a:t>u</a:t>
            </a:r>
            <a:r>
              <a:rPr dirty="0" sz="3050" spc="-30">
                <a:latin typeface="Lucida Sans Unicode"/>
                <a:cs typeface="Lucida Sans Unicode"/>
              </a:rPr>
              <a:t>s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10">
                <a:latin typeface="Lucida Sans Unicode"/>
                <a:cs typeface="Lucida Sans Unicode"/>
              </a:rPr>
              <a:t>n</a:t>
            </a:r>
            <a:r>
              <a:rPr dirty="0" sz="3050" spc="-204">
                <a:latin typeface="Lucida Sans Unicode"/>
                <a:cs typeface="Lucida Sans Unicode"/>
              </a:rPr>
              <a:t>g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114">
                <a:latin typeface="Lucida Sans Unicode"/>
                <a:cs typeface="Lucida Sans Unicode"/>
              </a:rPr>
              <a:t>t</a:t>
            </a:r>
            <a:r>
              <a:rPr dirty="0" sz="3050" spc="10">
                <a:latin typeface="Lucida Sans Unicode"/>
                <a:cs typeface="Lucida Sans Unicode"/>
              </a:rPr>
              <a:t>h</a:t>
            </a:r>
            <a:r>
              <a:rPr dirty="0" sz="3050" spc="60">
                <a:latin typeface="Lucida Sans Unicode"/>
                <a:cs typeface="Lucida Sans Unicode"/>
              </a:rPr>
              <a:t>e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25">
                <a:latin typeface="Lucida Sans Unicode"/>
                <a:cs typeface="Lucida Sans Unicode"/>
              </a:rPr>
              <a:t>r  </a:t>
            </a:r>
            <a:r>
              <a:rPr dirty="0" sz="3050" spc="60">
                <a:latin typeface="Lucida Sans Unicode"/>
                <a:cs typeface="Lucida Sans Unicode"/>
              </a:rPr>
              <a:t>respective </a:t>
            </a:r>
            <a:r>
              <a:rPr dirty="0" sz="3050" spc="15">
                <a:latin typeface="Lucida Sans Unicode"/>
                <a:cs typeface="Lucida Sans Unicode"/>
              </a:rPr>
              <a:t>username </a:t>
            </a:r>
            <a:r>
              <a:rPr dirty="0" sz="3050" spc="30">
                <a:latin typeface="Lucida Sans Unicode"/>
                <a:cs typeface="Lucida Sans Unicode"/>
              </a:rPr>
              <a:t>and </a:t>
            </a:r>
            <a:r>
              <a:rPr dirty="0" sz="3050" spc="35">
                <a:latin typeface="Lucida Sans Unicode"/>
                <a:cs typeface="Lucida Sans Unicode"/>
              </a:rPr>
              <a:t> </a:t>
            </a:r>
            <a:r>
              <a:rPr dirty="0" sz="3050" spc="5">
                <a:latin typeface="Lucida Sans Unicode"/>
                <a:cs typeface="Lucida Sans Unicode"/>
              </a:rPr>
              <a:t>password.</a:t>
            </a:r>
            <a:endParaRPr sz="30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2700" marR="5080" indent="95250">
              <a:lnSpc>
                <a:spcPct val="116300"/>
              </a:lnSpc>
            </a:pPr>
            <a:r>
              <a:rPr dirty="0" sz="3050" spc="35">
                <a:latin typeface="Lucida Sans Unicode"/>
                <a:cs typeface="Lucida Sans Unicode"/>
              </a:rPr>
              <a:t>O</a:t>
            </a:r>
            <a:r>
              <a:rPr dirty="0" sz="3050" spc="15">
                <a:latin typeface="Lucida Sans Unicode"/>
                <a:cs typeface="Lucida Sans Unicode"/>
              </a:rPr>
              <a:t>n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140">
                <a:latin typeface="Lucida Sans Unicode"/>
                <a:cs typeface="Lucida Sans Unicode"/>
              </a:rPr>
              <a:t>c</a:t>
            </a:r>
            <a:r>
              <a:rPr dirty="0" sz="3050" spc="15">
                <a:latin typeface="Lucida Sans Unicode"/>
                <a:cs typeface="Lucida Sans Unicode"/>
              </a:rPr>
              <a:t>l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140">
                <a:latin typeface="Lucida Sans Unicode"/>
                <a:cs typeface="Lucida Sans Unicode"/>
              </a:rPr>
              <a:t>c</a:t>
            </a:r>
            <a:r>
              <a:rPr dirty="0" sz="3050" spc="-245">
                <a:latin typeface="Lucida Sans Unicode"/>
                <a:cs typeface="Lucida Sans Unicode"/>
              </a:rPr>
              <a:t>k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10">
                <a:latin typeface="Lucida Sans Unicode"/>
                <a:cs typeface="Lucida Sans Unicode"/>
              </a:rPr>
              <a:t>n</a:t>
            </a:r>
            <a:r>
              <a:rPr dirty="0" sz="3050" spc="-204">
                <a:latin typeface="Lucida Sans Unicode"/>
                <a:cs typeface="Lucida Sans Unicode"/>
              </a:rPr>
              <a:t>g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114">
                <a:latin typeface="Lucida Sans Unicode"/>
                <a:cs typeface="Lucida Sans Unicode"/>
              </a:rPr>
              <a:t>t</a:t>
            </a:r>
            <a:r>
              <a:rPr dirty="0" sz="3050" spc="10">
                <a:latin typeface="Lucida Sans Unicode"/>
                <a:cs typeface="Lucida Sans Unicode"/>
              </a:rPr>
              <a:t>h</a:t>
            </a:r>
            <a:r>
              <a:rPr dirty="0" sz="3050" spc="65">
                <a:latin typeface="Lucida Sans Unicode"/>
                <a:cs typeface="Lucida Sans Unicode"/>
              </a:rPr>
              <a:t>e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-30">
                <a:latin typeface="Lucida Sans Unicode"/>
                <a:cs typeface="Lucida Sans Unicode"/>
              </a:rPr>
              <a:t>s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-210">
                <a:latin typeface="Lucida Sans Unicode"/>
                <a:cs typeface="Lucida Sans Unicode"/>
              </a:rPr>
              <a:t>g</a:t>
            </a:r>
            <a:r>
              <a:rPr dirty="0" sz="3050" spc="15">
                <a:latin typeface="Lucida Sans Unicode"/>
                <a:cs typeface="Lucida Sans Unicode"/>
              </a:rPr>
              <a:t>n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10">
                <a:latin typeface="Lucida Sans Unicode"/>
                <a:cs typeface="Lucida Sans Unicode"/>
              </a:rPr>
              <a:t>n</a:t>
            </a:r>
            <a:r>
              <a:rPr dirty="0" sz="3050" spc="-150">
                <a:latin typeface="Lucida Sans Unicode"/>
                <a:cs typeface="Lucida Sans Unicode"/>
              </a:rPr>
              <a:t>,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114">
                <a:latin typeface="Lucida Sans Unicode"/>
                <a:cs typeface="Lucida Sans Unicode"/>
              </a:rPr>
              <a:t>t</a:t>
            </a:r>
            <a:r>
              <a:rPr dirty="0" sz="3050" spc="10">
                <a:latin typeface="Lucida Sans Unicode"/>
                <a:cs typeface="Lucida Sans Unicode"/>
              </a:rPr>
              <a:t>h</a:t>
            </a:r>
            <a:r>
              <a:rPr dirty="0" sz="3050" spc="45">
                <a:latin typeface="Lucida Sans Unicode"/>
                <a:cs typeface="Lucida Sans Unicode"/>
              </a:rPr>
              <a:t>e  </a:t>
            </a:r>
            <a:r>
              <a:rPr dirty="0" sz="3050" spc="30">
                <a:latin typeface="Lucida Sans Unicode"/>
                <a:cs typeface="Lucida Sans Unicode"/>
              </a:rPr>
              <a:t>application</a:t>
            </a:r>
            <a:r>
              <a:rPr dirty="0" sz="3050" spc="-220">
                <a:latin typeface="Lucida Sans Unicode"/>
                <a:cs typeface="Lucida Sans Unicode"/>
              </a:rPr>
              <a:t> </a:t>
            </a:r>
            <a:r>
              <a:rPr dirty="0" sz="3050" spc="5">
                <a:latin typeface="Lucida Sans Unicode"/>
                <a:cs typeface="Lucida Sans Unicode"/>
              </a:rPr>
              <a:t>will</a:t>
            </a:r>
            <a:r>
              <a:rPr dirty="0" sz="3050" spc="-220">
                <a:latin typeface="Lucida Sans Unicode"/>
                <a:cs typeface="Lucida Sans Unicode"/>
              </a:rPr>
              <a:t> </a:t>
            </a:r>
            <a:r>
              <a:rPr dirty="0" sz="3050" spc="50">
                <a:latin typeface="Lucida Sans Unicode"/>
                <a:cs typeface="Lucida Sans Unicode"/>
              </a:rPr>
              <a:t>authenticate</a:t>
            </a:r>
            <a:r>
              <a:rPr dirty="0" sz="3050" spc="-220">
                <a:latin typeface="Lucida Sans Unicode"/>
                <a:cs typeface="Lucida Sans Unicode"/>
              </a:rPr>
              <a:t> </a:t>
            </a:r>
            <a:r>
              <a:rPr dirty="0" sz="3050" spc="65">
                <a:latin typeface="Lucida Sans Unicode"/>
                <a:cs typeface="Lucida Sans Unicode"/>
              </a:rPr>
              <a:t>the </a:t>
            </a:r>
            <a:r>
              <a:rPr dirty="0" sz="3050" spc="-955">
                <a:latin typeface="Lucida Sans Unicode"/>
                <a:cs typeface="Lucida Sans Unicode"/>
              </a:rPr>
              <a:t> </a:t>
            </a:r>
            <a:r>
              <a:rPr dirty="0" sz="3050" spc="15">
                <a:latin typeface="Lucida Sans Unicode"/>
                <a:cs typeface="Lucida Sans Unicode"/>
              </a:rPr>
              <a:t>user</a:t>
            </a:r>
            <a:r>
              <a:rPr dirty="0" sz="3050" spc="-229">
                <a:latin typeface="Lucida Sans Unicode"/>
                <a:cs typeface="Lucida Sans Unicode"/>
              </a:rPr>
              <a:t> </a:t>
            </a:r>
            <a:r>
              <a:rPr dirty="0" sz="3050" spc="30">
                <a:latin typeface="Lucida Sans Unicode"/>
                <a:cs typeface="Lucida Sans Unicode"/>
              </a:rPr>
              <a:t>with</a:t>
            </a:r>
            <a:r>
              <a:rPr dirty="0" sz="3050" spc="-229">
                <a:latin typeface="Lucida Sans Unicode"/>
                <a:cs typeface="Lucida Sans Unicode"/>
              </a:rPr>
              <a:t> </a:t>
            </a:r>
            <a:r>
              <a:rPr dirty="0" sz="3050" spc="65">
                <a:latin typeface="Lucida Sans Unicode"/>
                <a:cs typeface="Lucida Sans Unicode"/>
              </a:rPr>
              <a:t>the</a:t>
            </a:r>
            <a:r>
              <a:rPr dirty="0" sz="3050" spc="-229">
                <a:latin typeface="Lucida Sans Unicode"/>
                <a:cs typeface="Lucida Sans Unicode"/>
              </a:rPr>
              <a:t> </a:t>
            </a:r>
            <a:r>
              <a:rPr dirty="0" sz="3050" spc="40">
                <a:latin typeface="Lucida Sans Unicode"/>
                <a:cs typeface="Lucida Sans Unicode"/>
              </a:rPr>
              <a:t>credentials</a:t>
            </a:r>
            <a:r>
              <a:rPr dirty="0" sz="3050" spc="-229">
                <a:latin typeface="Lucida Sans Unicode"/>
                <a:cs typeface="Lucida Sans Unicode"/>
              </a:rPr>
              <a:t> </a:t>
            </a:r>
            <a:r>
              <a:rPr dirty="0" sz="3050" spc="15">
                <a:latin typeface="Lucida Sans Unicode"/>
                <a:cs typeface="Lucida Sans Unicode"/>
              </a:rPr>
              <a:t>stored.</a:t>
            </a:r>
            <a:endParaRPr sz="30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23682" y="8735719"/>
            <a:ext cx="137446" cy="13744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8224" y="430512"/>
            <a:ext cx="11810998" cy="5962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546" y="3348744"/>
            <a:ext cx="5314315" cy="128460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250" spc="340"/>
              <a:t>Database</a:t>
            </a:r>
            <a:endParaRPr sz="82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518" y="6912530"/>
            <a:ext cx="137446" cy="1374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0131" y="6639048"/>
            <a:ext cx="6308090" cy="32696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</a:pPr>
            <a:r>
              <a:rPr dirty="0" sz="3050" spc="160">
                <a:latin typeface="Lucida Sans Unicode"/>
                <a:cs typeface="Lucida Sans Unicode"/>
              </a:rPr>
              <a:t>We </a:t>
            </a:r>
            <a:r>
              <a:rPr dirty="0" sz="3050" spc="70">
                <a:latin typeface="Lucida Sans Unicode"/>
                <a:cs typeface="Lucida Sans Unicode"/>
              </a:rPr>
              <a:t>have </a:t>
            </a:r>
            <a:r>
              <a:rPr dirty="0" sz="3050" spc="20">
                <a:latin typeface="Lucida Sans Unicode"/>
                <a:cs typeface="Lucida Sans Unicode"/>
              </a:rPr>
              <a:t>used </a:t>
            </a:r>
            <a:r>
              <a:rPr dirty="0" sz="3050" spc="35">
                <a:latin typeface="Lucida Sans Unicode"/>
                <a:cs typeface="Lucida Sans Unicode"/>
              </a:rPr>
              <a:t>phpMyAdmin </a:t>
            </a:r>
            <a:r>
              <a:rPr dirty="0" sz="3050" spc="30">
                <a:latin typeface="Lucida Sans Unicode"/>
                <a:cs typeface="Lucida Sans Unicode"/>
              </a:rPr>
              <a:t>and </a:t>
            </a:r>
            <a:r>
              <a:rPr dirty="0" sz="3050" spc="-950">
                <a:latin typeface="Lucida Sans Unicode"/>
                <a:cs typeface="Lucida Sans Unicode"/>
              </a:rPr>
              <a:t> </a:t>
            </a:r>
            <a:r>
              <a:rPr dirty="0" sz="3050" spc="135">
                <a:latin typeface="Lucida Sans Unicode"/>
                <a:cs typeface="Lucida Sans Unicode"/>
              </a:rPr>
              <a:t>MySQL</a:t>
            </a:r>
            <a:r>
              <a:rPr dirty="0" sz="3050" spc="-225">
                <a:latin typeface="Lucida Sans Unicode"/>
                <a:cs typeface="Lucida Sans Unicode"/>
              </a:rPr>
              <a:t> </a:t>
            </a:r>
            <a:r>
              <a:rPr dirty="0" sz="3050" spc="35">
                <a:latin typeface="Lucida Sans Unicode"/>
                <a:cs typeface="Lucida Sans Unicode"/>
              </a:rPr>
              <a:t>for</a:t>
            </a:r>
            <a:r>
              <a:rPr dirty="0" sz="3050" spc="-225">
                <a:latin typeface="Lucida Sans Unicode"/>
                <a:cs typeface="Lucida Sans Unicode"/>
              </a:rPr>
              <a:t> </a:t>
            </a:r>
            <a:r>
              <a:rPr dirty="0" sz="3050" spc="40">
                <a:latin typeface="Lucida Sans Unicode"/>
                <a:cs typeface="Lucida Sans Unicode"/>
              </a:rPr>
              <a:t>database</a:t>
            </a:r>
            <a:r>
              <a:rPr dirty="0" sz="3050" spc="-225">
                <a:latin typeface="Lucida Sans Unicode"/>
                <a:cs typeface="Lucida Sans Unicode"/>
              </a:rPr>
              <a:t> </a:t>
            </a:r>
            <a:r>
              <a:rPr dirty="0" sz="3050" spc="70">
                <a:latin typeface="Lucida Sans Unicode"/>
                <a:cs typeface="Lucida Sans Unicode"/>
              </a:rPr>
              <a:t>connectivity </a:t>
            </a:r>
            <a:r>
              <a:rPr dirty="0" sz="3050" spc="-950">
                <a:latin typeface="Lucida Sans Unicode"/>
                <a:cs typeface="Lucida Sans Unicode"/>
              </a:rPr>
              <a:t> </a:t>
            </a:r>
            <a:r>
              <a:rPr dirty="0" sz="3050" spc="-15">
                <a:latin typeface="Lucida Sans Unicode"/>
                <a:cs typeface="Lucida Sans Unicode"/>
              </a:rPr>
              <a:t>u</a:t>
            </a:r>
            <a:r>
              <a:rPr dirty="0" sz="3050" spc="-30">
                <a:latin typeface="Lucida Sans Unicode"/>
                <a:cs typeface="Lucida Sans Unicode"/>
              </a:rPr>
              <a:t>ss</a:t>
            </a:r>
            <a:r>
              <a:rPr dirty="0" sz="3050" spc="-65">
                <a:latin typeface="Lucida Sans Unicode"/>
                <a:cs typeface="Lucida Sans Unicode"/>
              </a:rPr>
              <a:t>i</a:t>
            </a:r>
            <a:r>
              <a:rPr dirty="0" sz="3050" spc="10">
                <a:latin typeface="Lucida Sans Unicode"/>
                <a:cs typeface="Lucida Sans Unicode"/>
              </a:rPr>
              <a:t>n</a:t>
            </a:r>
            <a:r>
              <a:rPr dirty="0" sz="3050" spc="-204">
                <a:latin typeface="Lucida Sans Unicode"/>
                <a:cs typeface="Lucida Sans Unicode"/>
              </a:rPr>
              <a:t>g</a:t>
            </a:r>
            <a:r>
              <a:rPr dirty="0" sz="3050" spc="-215">
                <a:latin typeface="Lucida Sans Unicode"/>
                <a:cs typeface="Lucida Sans Unicode"/>
              </a:rPr>
              <a:t> </a:t>
            </a:r>
            <a:r>
              <a:rPr dirty="0" sz="3050" spc="35">
                <a:latin typeface="Lucida Sans Unicode"/>
                <a:cs typeface="Lucida Sans Unicode"/>
              </a:rPr>
              <a:t>X</a:t>
            </a:r>
            <a:r>
              <a:rPr dirty="0" sz="3050" spc="-45">
                <a:latin typeface="Lucida Sans Unicode"/>
                <a:cs typeface="Lucida Sans Unicode"/>
              </a:rPr>
              <a:t>A</a:t>
            </a:r>
            <a:r>
              <a:rPr dirty="0" sz="3050" spc="150">
                <a:latin typeface="Lucida Sans Unicode"/>
                <a:cs typeface="Lucida Sans Unicode"/>
              </a:rPr>
              <a:t>M</a:t>
            </a:r>
            <a:r>
              <a:rPr dirty="0" sz="3050" spc="310">
                <a:latin typeface="Lucida Sans Unicode"/>
                <a:cs typeface="Lucida Sans Unicode"/>
              </a:rPr>
              <a:t>PP</a:t>
            </a:r>
            <a:r>
              <a:rPr dirty="0" sz="3050" spc="-155">
                <a:latin typeface="Lucida Sans Unicode"/>
                <a:cs typeface="Lucida Sans Unicode"/>
              </a:rPr>
              <a:t>.</a:t>
            </a:r>
            <a:endParaRPr sz="30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50">
              <a:latin typeface="Lucida Sans Unicode"/>
              <a:cs typeface="Lucida Sans Unicode"/>
            </a:endParaRPr>
          </a:p>
          <a:p>
            <a:pPr marL="12700" marR="97155">
              <a:lnSpc>
                <a:spcPct val="116300"/>
              </a:lnSpc>
            </a:pPr>
            <a:r>
              <a:rPr dirty="0" sz="3050" spc="80">
                <a:latin typeface="Lucida Sans Unicode"/>
                <a:cs typeface="Lucida Sans Unicode"/>
              </a:rPr>
              <a:t>It </a:t>
            </a:r>
            <a:r>
              <a:rPr dirty="0" sz="3050" spc="5">
                <a:latin typeface="Lucida Sans Unicode"/>
                <a:cs typeface="Lucida Sans Unicode"/>
              </a:rPr>
              <a:t>will </a:t>
            </a:r>
            <a:r>
              <a:rPr dirty="0" sz="3050" spc="40">
                <a:latin typeface="Lucida Sans Unicode"/>
                <a:cs typeface="Lucida Sans Unicode"/>
              </a:rPr>
              <a:t>store </a:t>
            </a:r>
            <a:r>
              <a:rPr dirty="0" sz="3050" spc="65">
                <a:latin typeface="Lucida Sans Unicode"/>
                <a:cs typeface="Lucida Sans Unicode"/>
              </a:rPr>
              <a:t>the </a:t>
            </a:r>
            <a:r>
              <a:rPr dirty="0" sz="3050" spc="55">
                <a:latin typeface="Lucida Sans Unicode"/>
                <a:cs typeface="Lucida Sans Unicode"/>
              </a:rPr>
              <a:t>data </a:t>
            </a:r>
            <a:r>
              <a:rPr dirty="0" sz="3050" spc="40">
                <a:latin typeface="Lucida Sans Unicode"/>
                <a:cs typeface="Lucida Sans Unicode"/>
              </a:rPr>
              <a:t>of </a:t>
            </a:r>
            <a:r>
              <a:rPr dirty="0" sz="3050" spc="65">
                <a:latin typeface="Lucida Sans Unicode"/>
                <a:cs typeface="Lucida Sans Unicode"/>
              </a:rPr>
              <a:t>the </a:t>
            </a:r>
            <a:r>
              <a:rPr dirty="0" sz="3050" spc="15">
                <a:latin typeface="Lucida Sans Unicode"/>
                <a:cs typeface="Lucida Sans Unicode"/>
              </a:rPr>
              <a:t>user </a:t>
            </a:r>
            <a:r>
              <a:rPr dirty="0" sz="3050" spc="-950">
                <a:latin typeface="Lucida Sans Unicode"/>
                <a:cs typeface="Lucida Sans Unicode"/>
              </a:rPr>
              <a:t> </a:t>
            </a:r>
            <a:r>
              <a:rPr dirty="0" sz="3050" spc="30">
                <a:latin typeface="Lucida Sans Unicode"/>
                <a:cs typeface="Lucida Sans Unicode"/>
              </a:rPr>
              <a:t>and</a:t>
            </a:r>
            <a:r>
              <a:rPr dirty="0" sz="3050" spc="-225">
                <a:latin typeface="Lucida Sans Unicode"/>
                <a:cs typeface="Lucida Sans Unicode"/>
              </a:rPr>
              <a:t> </a:t>
            </a:r>
            <a:r>
              <a:rPr dirty="0" sz="3050" spc="5">
                <a:latin typeface="Lucida Sans Unicode"/>
                <a:cs typeface="Lucida Sans Unicode"/>
              </a:rPr>
              <a:t>will</a:t>
            </a:r>
            <a:r>
              <a:rPr dirty="0" sz="3050" spc="-225">
                <a:latin typeface="Lucida Sans Unicode"/>
                <a:cs typeface="Lucida Sans Unicode"/>
              </a:rPr>
              <a:t> </a:t>
            </a:r>
            <a:r>
              <a:rPr dirty="0" sz="3050" spc="10">
                <a:latin typeface="Lucida Sans Unicode"/>
                <a:cs typeface="Lucida Sans Unicode"/>
              </a:rPr>
              <a:t>use</a:t>
            </a:r>
            <a:r>
              <a:rPr dirty="0" sz="3050" spc="-220">
                <a:latin typeface="Lucida Sans Unicode"/>
                <a:cs typeface="Lucida Sans Unicode"/>
              </a:rPr>
              <a:t> </a:t>
            </a:r>
            <a:r>
              <a:rPr dirty="0" sz="3050" spc="25">
                <a:latin typeface="Lucida Sans Unicode"/>
                <a:cs typeface="Lucida Sans Unicode"/>
              </a:rPr>
              <a:t>it</a:t>
            </a:r>
            <a:r>
              <a:rPr dirty="0" sz="3050" spc="-225">
                <a:latin typeface="Lucida Sans Unicode"/>
                <a:cs typeface="Lucida Sans Unicode"/>
              </a:rPr>
              <a:t> </a:t>
            </a:r>
            <a:r>
              <a:rPr dirty="0" sz="3050" spc="35">
                <a:latin typeface="Lucida Sans Unicode"/>
                <a:cs typeface="Lucida Sans Unicode"/>
              </a:rPr>
              <a:t>for</a:t>
            </a:r>
            <a:r>
              <a:rPr dirty="0" sz="3050" spc="-220">
                <a:latin typeface="Lucida Sans Unicode"/>
                <a:cs typeface="Lucida Sans Unicode"/>
              </a:rPr>
              <a:t> </a:t>
            </a:r>
            <a:r>
              <a:rPr dirty="0" sz="3050" spc="25">
                <a:latin typeface="Lucida Sans Unicode"/>
                <a:cs typeface="Lucida Sans Unicode"/>
              </a:rPr>
              <a:t>authentication.</a:t>
            </a:r>
            <a:endParaRPr sz="305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518" y="9075028"/>
            <a:ext cx="137446" cy="1374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Sunishka Sharma</dc:creator>
  <cp:keywords>DAFS4EF6cQY,BAEC_C-eH0Q</cp:keywords>
  <dc:title>Yellow Modern The Building Presentation</dc:title>
  <dcterms:created xsi:type="dcterms:W3CDTF">2022-11-24T19:05:38Z</dcterms:created>
  <dcterms:modified xsi:type="dcterms:W3CDTF">2022-11-24T19:05:38Z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2022-11-24T00:00:00Z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2022-11-24T00:00:00Z</vt:filetime>
  </property>
</Properties>
</file>